
<file path=[Content_Types].xml><?xml version="1.0" encoding="utf-8"?>
<Types xmlns="http://schemas.openxmlformats.org/package/2006/content-types">
  <Default Extension="png" ContentType="image/png"/>
  <Default Extension="jpeg" ContentType="image/jpeg"/>
  <Default Extension="JPG" ContentType="image/.jpg"/>
  <Default Extension="emf" ContentType="image/x-e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62" r:id="rId3"/>
    <p:sldMasterId id="2147483682" r:id="rId4"/>
  </p:sldMasterIdLst>
  <p:notesMasterIdLst>
    <p:notesMasterId r:id="rId7"/>
  </p:notesMasterIdLst>
  <p:handoutMasterIdLst>
    <p:handoutMasterId r:id="rId52"/>
  </p:handoutMasterIdLst>
  <p:sldIdLst>
    <p:sldId id="327" r:id="rId5"/>
    <p:sldId id="420" r:id="rId6"/>
    <p:sldId id="422" r:id="rId8"/>
    <p:sldId id="423" r:id="rId9"/>
    <p:sldId id="298" r:id="rId10"/>
    <p:sldId id="424" r:id="rId11"/>
    <p:sldId id="425" r:id="rId12"/>
    <p:sldId id="380" r:id="rId13"/>
    <p:sldId id="381" r:id="rId14"/>
    <p:sldId id="382" r:id="rId15"/>
    <p:sldId id="383" r:id="rId16"/>
    <p:sldId id="384" r:id="rId17"/>
    <p:sldId id="421" r:id="rId18"/>
    <p:sldId id="386" r:id="rId19"/>
    <p:sldId id="387" r:id="rId20"/>
    <p:sldId id="388" r:id="rId21"/>
    <p:sldId id="284" r:id="rId22"/>
    <p:sldId id="389" r:id="rId23"/>
    <p:sldId id="390" r:id="rId24"/>
    <p:sldId id="391" r:id="rId25"/>
    <p:sldId id="392" r:id="rId26"/>
    <p:sldId id="393" r:id="rId27"/>
    <p:sldId id="394" r:id="rId28"/>
    <p:sldId id="395" r:id="rId29"/>
    <p:sldId id="396" r:id="rId30"/>
    <p:sldId id="397" r:id="rId31"/>
    <p:sldId id="398" r:id="rId32"/>
    <p:sldId id="399" r:id="rId33"/>
    <p:sldId id="400" r:id="rId34"/>
    <p:sldId id="401" r:id="rId35"/>
    <p:sldId id="402" r:id="rId36"/>
    <p:sldId id="403" r:id="rId37"/>
    <p:sldId id="404" r:id="rId38"/>
    <p:sldId id="294" r:id="rId39"/>
    <p:sldId id="405" r:id="rId40"/>
    <p:sldId id="406" r:id="rId41"/>
    <p:sldId id="407" r:id="rId42"/>
    <p:sldId id="321" r:id="rId43"/>
    <p:sldId id="408" r:id="rId44"/>
    <p:sldId id="409" r:id="rId45"/>
    <p:sldId id="410" r:id="rId46"/>
    <p:sldId id="288" r:id="rId47"/>
    <p:sldId id="411" r:id="rId48"/>
    <p:sldId id="412" r:id="rId49"/>
    <p:sldId id="426"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01"/>
    <p:restoredTop sz="85206"/>
  </p:normalViewPr>
  <p:slideViewPr>
    <p:cSldViewPr snapToGrid="0" snapToObjects="1" showGuides="1">
      <p:cViewPr varScale="1">
        <p:scale>
          <a:sx n="93" d="100"/>
          <a:sy n="93" d="100"/>
        </p:scale>
        <p:origin x="920" y="8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notesMaster" Target="notesMasters/notesMaster1.xml"/><Relationship Id="rId6" Type="http://schemas.openxmlformats.org/officeDocument/2006/relationships/slide" Target="slides/slide2.xml"/><Relationship Id="rId56" Type="http://schemas.openxmlformats.org/officeDocument/2006/relationships/commentAuthors" Target="commentAuthors.xml"/><Relationship Id="rId55" Type="http://schemas.openxmlformats.org/officeDocument/2006/relationships/tableStyles" Target="tableStyles.xml"/><Relationship Id="rId54" Type="http://schemas.openxmlformats.org/officeDocument/2006/relationships/viewProps" Target="viewProps.xml"/><Relationship Id="rId53" Type="http://schemas.openxmlformats.org/officeDocument/2006/relationships/presProps" Target="presProps.xml"/><Relationship Id="rId52" Type="http://schemas.openxmlformats.org/officeDocument/2006/relationships/handoutMaster" Target="handoutMasters/handoutMaster1.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png"/><Relationship Id="rId24" Type="http://schemas.openxmlformats.org/officeDocument/2006/relationships/tags" Target="../tags/tag21.xml"/><Relationship Id="rId23" Type="http://schemas.openxmlformats.org/officeDocument/2006/relationships/tags" Target="../tags/tag20.xml"/><Relationship Id="rId22" Type="http://schemas.openxmlformats.org/officeDocument/2006/relationships/tags" Target="../tags/tag19.xml"/><Relationship Id="rId21" Type="http://schemas.openxmlformats.org/officeDocument/2006/relationships/tags" Target="../tags/tag18.xml"/><Relationship Id="rId20" Type="http://schemas.openxmlformats.org/officeDocument/2006/relationships/tags" Target="../tags/tag17.xml"/><Relationship Id="rId2" Type="http://schemas.openxmlformats.org/officeDocument/2006/relationships/tags" Target="../tags/tag1.xml"/><Relationship Id="rId19" Type="http://schemas.openxmlformats.org/officeDocument/2006/relationships/tags" Target="../tags/tag16.xml"/><Relationship Id="rId18" Type="http://schemas.openxmlformats.org/officeDocument/2006/relationships/image" Target="../media/image2.emf"/><Relationship Id="rId17" Type="http://schemas.openxmlformats.org/officeDocument/2006/relationships/tags" Target="../tags/tag15.xml"/><Relationship Id="rId16" Type="http://schemas.openxmlformats.org/officeDocument/2006/relationships/tags" Target="../tags/tag14.xml"/><Relationship Id="rId15" Type="http://schemas.openxmlformats.org/officeDocument/2006/relationships/tags" Target="../tags/tag13.xml"/><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3.png"/><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34.xml"/><Relationship Id="rId8" Type="http://schemas.openxmlformats.org/officeDocument/2006/relationships/tags" Target="../tags/tag33.xml"/><Relationship Id="rId7" Type="http://schemas.openxmlformats.org/officeDocument/2006/relationships/tags" Target="../tags/tag32.xml"/><Relationship Id="rId6" Type="http://schemas.openxmlformats.org/officeDocument/2006/relationships/image" Target="../media/image4.png"/><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1" Type="http://schemas.openxmlformats.org/officeDocument/2006/relationships/tags" Target="../tags/tag36.xml"/><Relationship Id="rId10" Type="http://schemas.openxmlformats.org/officeDocument/2006/relationships/tags" Target="../tags/tag35.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43.xml"/><Relationship Id="rId8" Type="http://schemas.openxmlformats.org/officeDocument/2006/relationships/tags" Target="../tags/tag42.xml"/><Relationship Id="rId7" Type="http://schemas.openxmlformats.org/officeDocument/2006/relationships/tags" Target="../tags/tag41.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tags" Target="../tags/tag38.xml"/><Relationship Id="rId3" Type="http://schemas.openxmlformats.org/officeDocument/2006/relationships/image" Target="../media/image3.png"/><Relationship Id="rId2" Type="http://schemas.openxmlformats.org/officeDocument/2006/relationships/tags" Target="../tags/tag37.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50.xml"/><Relationship Id="rId8" Type="http://schemas.openxmlformats.org/officeDocument/2006/relationships/tags" Target="../tags/tag49.xml"/><Relationship Id="rId7" Type="http://schemas.openxmlformats.org/officeDocument/2006/relationships/tags" Target="../tags/tag48.xml"/><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image" Target="../media/image3.png"/><Relationship Id="rId2" Type="http://schemas.openxmlformats.org/officeDocument/2006/relationships/tags" Target="../tags/tag44.xml"/><Relationship Id="rId11" Type="http://schemas.openxmlformats.org/officeDocument/2006/relationships/tags" Target="../tags/tag52.xml"/><Relationship Id="rId10" Type="http://schemas.openxmlformats.org/officeDocument/2006/relationships/tags" Target="../tags/tag51.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59.xml"/><Relationship Id="rId8" Type="http://schemas.openxmlformats.org/officeDocument/2006/relationships/tags" Target="../tags/tag58.xml"/><Relationship Id="rId7" Type="http://schemas.openxmlformats.org/officeDocument/2006/relationships/tags" Target="../tags/tag57.xml"/><Relationship Id="rId6" Type="http://schemas.openxmlformats.org/officeDocument/2006/relationships/tags" Target="../tags/tag56.xml"/><Relationship Id="rId5" Type="http://schemas.openxmlformats.org/officeDocument/2006/relationships/image" Target="../media/image5.png"/><Relationship Id="rId4" Type="http://schemas.openxmlformats.org/officeDocument/2006/relationships/tags" Target="../tags/tag55.xml"/><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69.xml"/><Relationship Id="rId8" Type="http://schemas.openxmlformats.org/officeDocument/2006/relationships/tags" Target="../tags/tag68.xml"/><Relationship Id="rId7" Type="http://schemas.openxmlformats.org/officeDocument/2006/relationships/tags" Target="../tags/tag67.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image" Target="../media/image3.png"/><Relationship Id="rId2" Type="http://schemas.openxmlformats.org/officeDocument/2006/relationships/tags" Target="../tags/tag63.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75.xml"/><Relationship Id="rId8" Type="http://schemas.openxmlformats.org/officeDocument/2006/relationships/tags" Target="../tags/tag74.xml"/><Relationship Id="rId7" Type="http://schemas.openxmlformats.org/officeDocument/2006/relationships/image" Target="../media/image7.png"/><Relationship Id="rId6" Type="http://schemas.openxmlformats.org/officeDocument/2006/relationships/tags" Target="../tags/tag73.xml"/><Relationship Id="rId5" Type="http://schemas.openxmlformats.org/officeDocument/2006/relationships/image" Target="../media/image6.png"/><Relationship Id="rId4" Type="http://schemas.openxmlformats.org/officeDocument/2006/relationships/tags" Target="../tags/tag72.xml"/><Relationship Id="rId3" Type="http://schemas.openxmlformats.org/officeDocument/2006/relationships/tags" Target="../tags/tag71.xml"/><Relationship Id="rId2" Type="http://schemas.openxmlformats.org/officeDocument/2006/relationships/tags" Target="../tags/tag70.xml"/><Relationship Id="rId12" Type="http://schemas.openxmlformats.org/officeDocument/2006/relationships/tags" Target="../tags/tag78.xml"/><Relationship Id="rId11" Type="http://schemas.openxmlformats.org/officeDocument/2006/relationships/tags" Target="../tags/tag77.xml"/><Relationship Id="rId10" Type="http://schemas.openxmlformats.org/officeDocument/2006/relationships/tags" Target="../tags/tag76.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84.xml"/><Relationship Id="rId8" Type="http://schemas.openxmlformats.org/officeDocument/2006/relationships/tags" Target="../tags/tag83.xml"/><Relationship Id="rId7" Type="http://schemas.openxmlformats.org/officeDocument/2006/relationships/image" Target="../media/image7.png"/><Relationship Id="rId6" Type="http://schemas.openxmlformats.org/officeDocument/2006/relationships/tags" Target="../tags/tag82.xml"/><Relationship Id="rId5" Type="http://schemas.openxmlformats.org/officeDocument/2006/relationships/image" Target="../media/image6.png"/><Relationship Id="rId4" Type="http://schemas.openxmlformats.org/officeDocument/2006/relationships/tags" Target="../tags/tag81.xml"/><Relationship Id="rId3" Type="http://schemas.openxmlformats.org/officeDocument/2006/relationships/tags" Target="../tags/tag80.xml"/><Relationship Id="rId2" Type="http://schemas.openxmlformats.org/officeDocument/2006/relationships/tags" Target="../tags/tag79.xml"/><Relationship Id="rId11" Type="http://schemas.openxmlformats.org/officeDocument/2006/relationships/tags" Target="../tags/tag86.xml"/><Relationship Id="rId10" Type="http://schemas.openxmlformats.org/officeDocument/2006/relationships/tags" Target="../tags/tag85.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92.xml"/><Relationship Id="rId8" Type="http://schemas.openxmlformats.org/officeDocument/2006/relationships/tags" Target="../tags/tag91.xml"/><Relationship Id="rId7" Type="http://schemas.openxmlformats.org/officeDocument/2006/relationships/tags" Target="../tags/tag90.xml"/><Relationship Id="rId6" Type="http://schemas.openxmlformats.org/officeDocument/2006/relationships/image" Target="../media/image2.emf"/><Relationship Id="rId5" Type="http://schemas.openxmlformats.org/officeDocument/2006/relationships/tags" Target="../tags/tag89.xml"/><Relationship Id="rId4" Type="http://schemas.openxmlformats.org/officeDocument/2006/relationships/image" Target="../media/image1.png"/><Relationship Id="rId3" Type="http://schemas.openxmlformats.org/officeDocument/2006/relationships/tags" Target="../tags/tag88.xml"/><Relationship Id="rId23" Type="http://schemas.openxmlformats.org/officeDocument/2006/relationships/tags" Target="../tags/tag106.xml"/><Relationship Id="rId22" Type="http://schemas.openxmlformats.org/officeDocument/2006/relationships/tags" Target="../tags/tag105.xml"/><Relationship Id="rId21" Type="http://schemas.openxmlformats.org/officeDocument/2006/relationships/tags" Target="../tags/tag104.xml"/><Relationship Id="rId20" Type="http://schemas.openxmlformats.org/officeDocument/2006/relationships/tags" Target="../tags/tag103.xml"/><Relationship Id="rId2" Type="http://schemas.openxmlformats.org/officeDocument/2006/relationships/tags" Target="../tags/tag87.xml"/><Relationship Id="rId19" Type="http://schemas.openxmlformats.org/officeDocument/2006/relationships/tags" Target="../tags/tag102.xml"/><Relationship Id="rId18" Type="http://schemas.openxmlformats.org/officeDocument/2006/relationships/tags" Target="../tags/tag101.xml"/><Relationship Id="rId17" Type="http://schemas.openxmlformats.org/officeDocument/2006/relationships/tags" Target="../tags/tag100.xml"/><Relationship Id="rId16" Type="http://schemas.openxmlformats.org/officeDocument/2006/relationships/tags" Target="../tags/tag99.xml"/><Relationship Id="rId15" Type="http://schemas.openxmlformats.org/officeDocument/2006/relationships/tags" Target="../tags/tag98.xml"/><Relationship Id="rId14" Type="http://schemas.openxmlformats.org/officeDocument/2006/relationships/tags" Target="../tags/tag97.xml"/><Relationship Id="rId13" Type="http://schemas.openxmlformats.org/officeDocument/2006/relationships/tags" Target="../tags/tag96.xml"/><Relationship Id="rId12" Type="http://schemas.openxmlformats.org/officeDocument/2006/relationships/tags" Target="../tags/tag95.xml"/><Relationship Id="rId11" Type="http://schemas.openxmlformats.org/officeDocument/2006/relationships/tags" Target="../tags/tag94.xml"/><Relationship Id="rId10" Type="http://schemas.openxmlformats.org/officeDocument/2006/relationships/tags" Target="../tags/tag93.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7" Type="http://schemas.openxmlformats.org/officeDocument/2006/relationships/tags" Target="../tags/tag111.xml"/><Relationship Id="rId6" Type="http://schemas.openxmlformats.org/officeDocument/2006/relationships/tags" Target="../tags/tag110.xml"/><Relationship Id="rId5" Type="http://schemas.openxmlformats.org/officeDocument/2006/relationships/tags" Target="../tags/tag109.xml"/><Relationship Id="rId4" Type="http://schemas.openxmlformats.org/officeDocument/2006/relationships/tags" Target="../tags/tag108.xml"/><Relationship Id="rId3" Type="http://schemas.openxmlformats.org/officeDocument/2006/relationships/image" Target="../media/image3.png"/><Relationship Id="rId2" Type="http://schemas.openxmlformats.org/officeDocument/2006/relationships/tags" Target="../tags/tag107.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17.xml"/><Relationship Id="rId8" Type="http://schemas.openxmlformats.org/officeDocument/2006/relationships/tags" Target="../tags/tag116.xml"/><Relationship Id="rId7" Type="http://schemas.openxmlformats.org/officeDocument/2006/relationships/tags" Target="../tags/tag115.xml"/><Relationship Id="rId6" Type="http://schemas.openxmlformats.org/officeDocument/2006/relationships/image" Target="../media/image7.png"/><Relationship Id="rId5" Type="http://schemas.openxmlformats.org/officeDocument/2006/relationships/tags" Target="../tags/tag114.xml"/><Relationship Id="rId4" Type="http://schemas.openxmlformats.org/officeDocument/2006/relationships/image" Target="../media/image6.png"/><Relationship Id="rId3" Type="http://schemas.openxmlformats.org/officeDocument/2006/relationships/tags" Target="../tags/tag113.xml"/><Relationship Id="rId2" Type="http://schemas.openxmlformats.org/officeDocument/2006/relationships/tags" Target="../tags/tag112.xml"/><Relationship Id="rId11" Type="http://schemas.openxmlformats.org/officeDocument/2006/relationships/tags" Target="../tags/tag119.xml"/><Relationship Id="rId10" Type="http://schemas.openxmlformats.org/officeDocument/2006/relationships/tags" Target="../tags/tag118.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26.xml"/><Relationship Id="rId8" Type="http://schemas.openxmlformats.org/officeDocument/2006/relationships/tags" Target="../tags/tag125.xml"/><Relationship Id="rId7" Type="http://schemas.openxmlformats.org/officeDocument/2006/relationships/tags" Target="../tags/tag124.xml"/><Relationship Id="rId6" Type="http://schemas.openxmlformats.org/officeDocument/2006/relationships/tags" Target="../tags/tag123.xml"/><Relationship Id="rId5" Type="http://schemas.openxmlformats.org/officeDocument/2006/relationships/tags" Target="../tags/tag122.xml"/><Relationship Id="rId4" Type="http://schemas.openxmlformats.org/officeDocument/2006/relationships/image" Target="../media/image8.png"/><Relationship Id="rId3" Type="http://schemas.openxmlformats.org/officeDocument/2006/relationships/tags" Target="../tags/tag121.xml"/><Relationship Id="rId2" Type="http://schemas.openxmlformats.org/officeDocument/2006/relationships/tags" Target="../tags/tag120.xml"/><Relationship Id="rId10" Type="http://schemas.openxmlformats.org/officeDocument/2006/relationships/tags" Target="../tags/tag127.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34.xml"/><Relationship Id="rId8" Type="http://schemas.openxmlformats.org/officeDocument/2006/relationships/tags" Target="../tags/tag133.xml"/><Relationship Id="rId7" Type="http://schemas.openxmlformats.org/officeDocument/2006/relationships/tags" Target="../tags/tag132.xml"/><Relationship Id="rId6" Type="http://schemas.openxmlformats.org/officeDocument/2006/relationships/tags" Target="../tags/tag131.xml"/><Relationship Id="rId5" Type="http://schemas.openxmlformats.org/officeDocument/2006/relationships/tags" Target="../tags/tag130.xml"/><Relationship Id="rId4" Type="http://schemas.openxmlformats.org/officeDocument/2006/relationships/image" Target="../media/image9.png"/><Relationship Id="rId3" Type="http://schemas.openxmlformats.org/officeDocument/2006/relationships/tags" Target="../tags/tag129.xml"/><Relationship Id="rId2" Type="http://schemas.openxmlformats.org/officeDocument/2006/relationships/tags" Target="../tags/tag128.xml"/><Relationship Id="rId10" Type="http://schemas.openxmlformats.org/officeDocument/2006/relationships/tags" Target="../tags/tag135.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142.xml"/><Relationship Id="rId8" Type="http://schemas.openxmlformats.org/officeDocument/2006/relationships/tags" Target="../tags/tag141.xml"/><Relationship Id="rId7" Type="http://schemas.openxmlformats.org/officeDocument/2006/relationships/tags" Target="../tags/tag140.xml"/><Relationship Id="rId6" Type="http://schemas.openxmlformats.org/officeDocument/2006/relationships/tags" Target="../tags/tag139.xml"/><Relationship Id="rId5" Type="http://schemas.openxmlformats.org/officeDocument/2006/relationships/tags" Target="../tags/tag138.xml"/><Relationship Id="rId4" Type="http://schemas.openxmlformats.org/officeDocument/2006/relationships/image" Target="../media/image10.png"/><Relationship Id="rId3" Type="http://schemas.openxmlformats.org/officeDocument/2006/relationships/tags" Target="../tags/tag137.xml"/><Relationship Id="rId2" Type="http://schemas.openxmlformats.org/officeDocument/2006/relationships/tags" Target="../tags/tag136.xml"/><Relationship Id="rId10" Type="http://schemas.openxmlformats.org/officeDocument/2006/relationships/tags" Target="../tags/tag143.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9" Type="http://schemas.openxmlformats.org/officeDocument/2006/relationships/tags" Target="../tags/tag150.xml"/><Relationship Id="rId8" Type="http://schemas.openxmlformats.org/officeDocument/2006/relationships/tags" Target="../tags/tag149.xml"/><Relationship Id="rId7" Type="http://schemas.openxmlformats.org/officeDocument/2006/relationships/tags" Target="../tags/tag148.xml"/><Relationship Id="rId6" Type="http://schemas.openxmlformats.org/officeDocument/2006/relationships/tags" Target="../tags/tag147.xml"/><Relationship Id="rId5" Type="http://schemas.openxmlformats.org/officeDocument/2006/relationships/tags" Target="../tags/tag146.xml"/><Relationship Id="rId4" Type="http://schemas.openxmlformats.org/officeDocument/2006/relationships/tags" Target="../tags/tag145.xml"/><Relationship Id="rId3" Type="http://schemas.openxmlformats.org/officeDocument/2006/relationships/image" Target="../media/image11.png"/><Relationship Id="rId2" Type="http://schemas.openxmlformats.org/officeDocument/2006/relationships/tags" Target="../tags/tag144.xml"/><Relationship Id="rId12" Type="http://schemas.openxmlformats.org/officeDocument/2006/relationships/tags" Target="../tags/tag153.xml"/><Relationship Id="rId11" Type="http://schemas.openxmlformats.org/officeDocument/2006/relationships/tags" Target="../tags/tag152.xml"/><Relationship Id="rId10" Type="http://schemas.openxmlformats.org/officeDocument/2006/relationships/tags" Target="../tags/tag151.xml"/><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9" Type="http://schemas.openxmlformats.org/officeDocument/2006/relationships/tags" Target="../tags/tag159.xml"/><Relationship Id="rId8" Type="http://schemas.openxmlformats.org/officeDocument/2006/relationships/tags" Target="../tags/tag158.xml"/><Relationship Id="rId7" Type="http://schemas.openxmlformats.org/officeDocument/2006/relationships/tags" Target="../tags/tag157.xml"/><Relationship Id="rId6" Type="http://schemas.openxmlformats.org/officeDocument/2006/relationships/image" Target="../media/image13.png"/><Relationship Id="rId5" Type="http://schemas.openxmlformats.org/officeDocument/2006/relationships/tags" Target="../tags/tag156.xml"/><Relationship Id="rId4" Type="http://schemas.openxmlformats.org/officeDocument/2006/relationships/image" Target="../media/image12.png"/><Relationship Id="rId3" Type="http://schemas.openxmlformats.org/officeDocument/2006/relationships/tags" Target="../tags/tag155.xml"/><Relationship Id="rId2" Type="http://schemas.openxmlformats.org/officeDocument/2006/relationships/tags" Target="../tags/tag154.xml"/><Relationship Id="rId11" Type="http://schemas.openxmlformats.org/officeDocument/2006/relationships/tags" Target="../tags/tag161.xml"/><Relationship Id="rId10" Type="http://schemas.openxmlformats.org/officeDocument/2006/relationships/tags" Target="../tags/tag160.xm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174.xml"/><Relationship Id="rId8" Type="http://schemas.openxmlformats.org/officeDocument/2006/relationships/tags" Target="../tags/tag173.xml"/><Relationship Id="rId7" Type="http://schemas.openxmlformats.org/officeDocument/2006/relationships/tags" Target="../tags/tag172.xml"/><Relationship Id="rId6" Type="http://schemas.openxmlformats.org/officeDocument/2006/relationships/tags" Target="../tags/tag171.xml"/><Relationship Id="rId5" Type="http://schemas.openxmlformats.org/officeDocument/2006/relationships/tags" Target="../tags/tag170.xml"/><Relationship Id="rId4" Type="http://schemas.openxmlformats.org/officeDocument/2006/relationships/tags" Target="../tags/tag169.xml"/><Relationship Id="rId3" Type="http://schemas.openxmlformats.org/officeDocument/2006/relationships/image" Target="../media/image1.png"/><Relationship Id="rId24" Type="http://schemas.openxmlformats.org/officeDocument/2006/relationships/tags" Target="../tags/tag188.xml"/><Relationship Id="rId23" Type="http://schemas.openxmlformats.org/officeDocument/2006/relationships/tags" Target="../tags/tag187.xml"/><Relationship Id="rId22" Type="http://schemas.openxmlformats.org/officeDocument/2006/relationships/tags" Target="../tags/tag186.xml"/><Relationship Id="rId21" Type="http://schemas.openxmlformats.org/officeDocument/2006/relationships/tags" Target="../tags/tag185.xml"/><Relationship Id="rId20" Type="http://schemas.openxmlformats.org/officeDocument/2006/relationships/tags" Target="../tags/tag184.xml"/><Relationship Id="rId2" Type="http://schemas.openxmlformats.org/officeDocument/2006/relationships/tags" Target="../tags/tag168.xml"/><Relationship Id="rId19" Type="http://schemas.openxmlformats.org/officeDocument/2006/relationships/tags" Target="../tags/tag183.xml"/><Relationship Id="rId18" Type="http://schemas.openxmlformats.org/officeDocument/2006/relationships/image" Target="../media/image2.emf"/><Relationship Id="rId17" Type="http://schemas.openxmlformats.org/officeDocument/2006/relationships/tags" Target="../tags/tag182.xml"/><Relationship Id="rId16" Type="http://schemas.openxmlformats.org/officeDocument/2006/relationships/tags" Target="../tags/tag181.xml"/><Relationship Id="rId15" Type="http://schemas.openxmlformats.org/officeDocument/2006/relationships/tags" Target="../tags/tag180.xml"/><Relationship Id="rId14" Type="http://schemas.openxmlformats.org/officeDocument/2006/relationships/tags" Target="../tags/tag179.xml"/><Relationship Id="rId13" Type="http://schemas.openxmlformats.org/officeDocument/2006/relationships/tags" Target="../tags/tag178.xml"/><Relationship Id="rId12" Type="http://schemas.openxmlformats.org/officeDocument/2006/relationships/tags" Target="../tags/tag177.xml"/><Relationship Id="rId11" Type="http://schemas.openxmlformats.org/officeDocument/2006/relationships/tags" Target="../tags/tag176.xml"/><Relationship Id="rId10" Type="http://schemas.openxmlformats.org/officeDocument/2006/relationships/tags" Target="../tags/tag175.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3.png"/><Relationship Id="rId7" Type="http://schemas.openxmlformats.org/officeDocument/2006/relationships/tags" Target="../tags/tag194.xml"/><Relationship Id="rId6" Type="http://schemas.openxmlformats.org/officeDocument/2006/relationships/tags" Target="../tags/tag193.xml"/><Relationship Id="rId5" Type="http://schemas.openxmlformats.org/officeDocument/2006/relationships/tags" Target="../tags/tag192.xml"/><Relationship Id="rId4" Type="http://schemas.openxmlformats.org/officeDocument/2006/relationships/tags" Target="../tags/tag191.xml"/><Relationship Id="rId3" Type="http://schemas.openxmlformats.org/officeDocument/2006/relationships/tags" Target="../tags/tag190.xml"/><Relationship Id="rId2" Type="http://schemas.openxmlformats.org/officeDocument/2006/relationships/tags" Target="../tags/tag189.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9" Type="http://schemas.openxmlformats.org/officeDocument/2006/relationships/tags" Target="../tags/tag201.xml"/><Relationship Id="rId8" Type="http://schemas.openxmlformats.org/officeDocument/2006/relationships/tags" Target="../tags/tag200.xml"/><Relationship Id="rId7" Type="http://schemas.openxmlformats.org/officeDocument/2006/relationships/tags" Target="../tags/tag199.xml"/><Relationship Id="rId6" Type="http://schemas.openxmlformats.org/officeDocument/2006/relationships/image" Target="../media/image4.png"/><Relationship Id="rId5" Type="http://schemas.openxmlformats.org/officeDocument/2006/relationships/tags" Target="../tags/tag198.xml"/><Relationship Id="rId4" Type="http://schemas.openxmlformats.org/officeDocument/2006/relationships/tags" Target="../tags/tag197.xml"/><Relationship Id="rId3" Type="http://schemas.openxmlformats.org/officeDocument/2006/relationships/tags" Target="../tags/tag196.xml"/><Relationship Id="rId2" Type="http://schemas.openxmlformats.org/officeDocument/2006/relationships/tags" Target="../tags/tag195.xml"/><Relationship Id="rId11" Type="http://schemas.openxmlformats.org/officeDocument/2006/relationships/tags" Target="../tags/tag203.xml"/><Relationship Id="rId10" Type="http://schemas.openxmlformats.org/officeDocument/2006/relationships/tags" Target="../tags/tag202.xm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9" Type="http://schemas.openxmlformats.org/officeDocument/2006/relationships/tags" Target="../tags/tag210.xml"/><Relationship Id="rId8" Type="http://schemas.openxmlformats.org/officeDocument/2006/relationships/tags" Target="../tags/tag209.xml"/><Relationship Id="rId7" Type="http://schemas.openxmlformats.org/officeDocument/2006/relationships/tags" Target="../tags/tag208.xml"/><Relationship Id="rId6" Type="http://schemas.openxmlformats.org/officeDocument/2006/relationships/tags" Target="../tags/tag207.xml"/><Relationship Id="rId5" Type="http://schemas.openxmlformats.org/officeDocument/2006/relationships/tags" Target="../tags/tag206.xml"/><Relationship Id="rId4" Type="http://schemas.openxmlformats.org/officeDocument/2006/relationships/tags" Target="../tags/tag205.xml"/><Relationship Id="rId3" Type="http://schemas.openxmlformats.org/officeDocument/2006/relationships/image" Target="../media/image3.png"/><Relationship Id="rId2" Type="http://schemas.openxmlformats.org/officeDocument/2006/relationships/tags" Target="../tags/tag204.xm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9" Type="http://schemas.openxmlformats.org/officeDocument/2006/relationships/tags" Target="../tags/tag217.xml"/><Relationship Id="rId8" Type="http://schemas.openxmlformats.org/officeDocument/2006/relationships/tags" Target="../tags/tag216.xml"/><Relationship Id="rId7" Type="http://schemas.openxmlformats.org/officeDocument/2006/relationships/tags" Target="../tags/tag215.xml"/><Relationship Id="rId6" Type="http://schemas.openxmlformats.org/officeDocument/2006/relationships/tags" Target="../tags/tag214.xml"/><Relationship Id="rId5" Type="http://schemas.openxmlformats.org/officeDocument/2006/relationships/tags" Target="../tags/tag213.xml"/><Relationship Id="rId4" Type="http://schemas.openxmlformats.org/officeDocument/2006/relationships/tags" Target="../tags/tag212.xml"/><Relationship Id="rId3" Type="http://schemas.openxmlformats.org/officeDocument/2006/relationships/image" Target="../media/image3.png"/><Relationship Id="rId2" Type="http://schemas.openxmlformats.org/officeDocument/2006/relationships/tags" Target="../tags/tag211.xml"/><Relationship Id="rId11" Type="http://schemas.openxmlformats.org/officeDocument/2006/relationships/tags" Target="../tags/tag219.xml"/><Relationship Id="rId10" Type="http://schemas.openxmlformats.org/officeDocument/2006/relationships/tags" Target="../tags/tag218.xm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9" Type="http://schemas.openxmlformats.org/officeDocument/2006/relationships/tags" Target="../tags/tag226.xml"/><Relationship Id="rId8" Type="http://schemas.openxmlformats.org/officeDocument/2006/relationships/tags" Target="../tags/tag225.xml"/><Relationship Id="rId7" Type="http://schemas.openxmlformats.org/officeDocument/2006/relationships/tags" Target="../tags/tag224.xml"/><Relationship Id="rId6" Type="http://schemas.openxmlformats.org/officeDocument/2006/relationships/tags" Target="../tags/tag223.xml"/><Relationship Id="rId5" Type="http://schemas.openxmlformats.org/officeDocument/2006/relationships/image" Target="../media/image5.png"/><Relationship Id="rId4" Type="http://schemas.openxmlformats.org/officeDocument/2006/relationships/tags" Target="../tags/tag222.xml"/><Relationship Id="rId3" Type="http://schemas.openxmlformats.org/officeDocument/2006/relationships/tags" Target="../tags/tag221.xml"/><Relationship Id="rId2" Type="http://schemas.openxmlformats.org/officeDocument/2006/relationships/tags" Target="../tags/tag220.xm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4" Type="http://schemas.openxmlformats.org/officeDocument/2006/relationships/tags" Target="../tags/tag229.xml"/><Relationship Id="rId3" Type="http://schemas.openxmlformats.org/officeDocument/2006/relationships/tags" Target="../tags/tag228.xml"/><Relationship Id="rId2" Type="http://schemas.openxmlformats.org/officeDocument/2006/relationships/tags" Target="../tags/tag227.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9" Type="http://schemas.openxmlformats.org/officeDocument/2006/relationships/tags" Target="../tags/tag236.xml"/><Relationship Id="rId8" Type="http://schemas.openxmlformats.org/officeDocument/2006/relationships/tags" Target="../tags/tag235.xml"/><Relationship Id="rId7" Type="http://schemas.openxmlformats.org/officeDocument/2006/relationships/tags" Target="../tags/tag234.xml"/><Relationship Id="rId6" Type="http://schemas.openxmlformats.org/officeDocument/2006/relationships/tags" Target="../tags/tag233.xml"/><Relationship Id="rId5" Type="http://schemas.openxmlformats.org/officeDocument/2006/relationships/tags" Target="../tags/tag232.xml"/><Relationship Id="rId4" Type="http://schemas.openxmlformats.org/officeDocument/2006/relationships/tags" Target="../tags/tag231.xml"/><Relationship Id="rId3" Type="http://schemas.openxmlformats.org/officeDocument/2006/relationships/image" Target="../media/image3.png"/><Relationship Id="rId2" Type="http://schemas.openxmlformats.org/officeDocument/2006/relationships/tags" Target="../tags/tag230.xm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9" Type="http://schemas.openxmlformats.org/officeDocument/2006/relationships/tags" Target="../tags/tag242.xml"/><Relationship Id="rId8" Type="http://schemas.openxmlformats.org/officeDocument/2006/relationships/tags" Target="../tags/tag241.xml"/><Relationship Id="rId7" Type="http://schemas.openxmlformats.org/officeDocument/2006/relationships/image" Target="../media/image7.png"/><Relationship Id="rId6" Type="http://schemas.openxmlformats.org/officeDocument/2006/relationships/tags" Target="../tags/tag240.xml"/><Relationship Id="rId5" Type="http://schemas.openxmlformats.org/officeDocument/2006/relationships/image" Target="../media/image6.png"/><Relationship Id="rId4" Type="http://schemas.openxmlformats.org/officeDocument/2006/relationships/tags" Target="../tags/tag239.xml"/><Relationship Id="rId3" Type="http://schemas.openxmlformats.org/officeDocument/2006/relationships/tags" Target="../tags/tag238.xml"/><Relationship Id="rId2" Type="http://schemas.openxmlformats.org/officeDocument/2006/relationships/tags" Target="../tags/tag237.xml"/><Relationship Id="rId12" Type="http://schemas.openxmlformats.org/officeDocument/2006/relationships/tags" Target="../tags/tag245.xml"/><Relationship Id="rId11" Type="http://schemas.openxmlformats.org/officeDocument/2006/relationships/tags" Target="../tags/tag244.xml"/><Relationship Id="rId10" Type="http://schemas.openxmlformats.org/officeDocument/2006/relationships/tags" Target="../tags/tag243.xm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9" Type="http://schemas.openxmlformats.org/officeDocument/2006/relationships/tags" Target="../tags/tag251.xml"/><Relationship Id="rId8" Type="http://schemas.openxmlformats.org/officeDocument/2006/relationships/tags" Target="../tags/tag250.xml"/><Relationship Id="rId7" Type="http://schemas.openxmlformats.org/officeDocument/2006/relationships/image" Target="../media/image7.png"/><Relationship Id="rId6" Type="http://schemas.openxmlformats.org/officeDocument/2006/relationships/tags" Target="../tags/tag249.xml"/><Relationship Id="rId5" Type="http://schemas.openxmlformats.org/officeDocument/2006/relationships/image" Target="../media/image6.png"/><Relationship Id="rId4" Type="http://schemas.openxmlformats.org/officeDocument/2006/relationships/tags" Target="../tags/tag248.xml"/><Relationship Id="rId3" Type="http://schemas.openxmlformats.org/officeDocument/2006/relationships/tags" Target="../tags/tag247.xml"/><Relationship Id="rId2" Type="http://schemas.openxmlformats.org/officeDocument/2006/relationships/tags" Target="../tags/tag246.xml"/><Relationship Id="rId11" Type="http://schemas.openxmlformats.org/officeDocument/2006/relationships/tags" Target="../tags/tag253.xml"/><Relationship Id="rId10" Type="http://schemas.openxmlformats.org/officeDocument/2006/relationships/tags" Target="../tags/tag252.xm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9" Type="http://schemas.openxmlformats.org/officeDocument/2006/relationships/tags" Target="../tags/tag259.xml"/><Relationship Id="rId8" Type="http://schemas.openxmlformats.org/officeDocument/2006/relationships/tags" Target="../tags/tag258.xml"/><Relationship Id="rId7" Type="http://schemas.openxmlformats.org/officeDocument/2006/relationships/tags" Target="../tags/tag257.xml"/><Relationship Id="rId6" Type="http://schemas.openxmlformats.org/officeDocument/2006/relationships/image" Target="../media/image2.emf"/><Relationship Id="rId5" Type="http://schemas.openxmlformats.org/officeDocument/2006/relationships/tags" Target="../tags/tag256.xml"/><Relationship Id="rId4" Type="http://schemas.openxmlformats.org/officeDocument/2006/relationships/image" Target="../media/image1.png"/><Relationship Id="rId3" Type="http://schemas.openxmlformats.org/officeDocument/2006/relationships/tags" Target="../tags/tag255.xml"/><Relationship Id="rId23" Type="http://schemas.openxmlformats.org/officeDocument/2006/relationships/tags" Target="../tags/tag273.xml"/><Relationship Id="rId22" Type="http://schemas.openxmlformats.org/officeDocument/2006/relationships/tags" Target="../tags/tag272.xml"/><Relationship Id="rId21" Type="http://schemas.openxmlformats.org/officeDocument/2006/relationships/tags" Target="../tags/tag271.xml"/><Relationship Id="rId20" Type="http://schemas.openxmlformats.org/officeDocument/2006/relationships/tags" Target="../tags/tag270.xml"/><Relationship Id="rId2" Type="http://schemas.openxmlformats.org/officeDocument/2006/relationships/tags" Target="../tags/tag254.xml"/><Relationship Id="rId19" Type="http://schemas.openxmlformats.org/officeDocument/2006/relationships/tags" Target="../tags/tag269.xml"/><Relationship Id="rId18" Type="http://schemas.openxmlformats.org/officeDocument/2006/relationships/tags" Target="../tags/tag268.xml"/><Relationship Id="rId17" Type="http://schemas.openxmlformats.org/officeDocument/2006/relationships/tags" Target="../tags/tag267.xml"/><Relationship Id="rId16" Type="http://schemas.openxmlformats.org/officeDocument/2006/relationships/tags" Target="../tags/tag266.xml"/><Relationship Id="rId15" Type="http://schemas.openxmlformats.org/officeDocument/2006/relationships/tags" Target="../tags/tag265.xml"/><Relationship Id="rId14" Type="http://schemas.openxmlformats.org/officeDocument/2006/relationships/tags" Target="../tags/tag264.xml"/><Relationship Id="rId13" Type="http://schemas.openxmlformats.org/officeDocument/2006/relationships/tags" Target="../tags/tag263.xml"/><Relationship Id="rId12" Type="http://schemas.openxmlformats.org/officeDocument/2006/relationships/tags" Target="../tags/tag262.xml"/><Relationship Id="rId11" Type="http://schemas.openxmlformats.org/officeDocument/2006/relationships/tags" Target="../tags/tag261.xml"/><Relationship Id="rId10" Type="http://schemas.openxmlformats.org/officeDocument/2006/relationships/tags" Target="../tags/tag260.xm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7" Type="http://schemas.openxmlformats.org/officeDocument/2006/relationships/tags" Target="../tags/tag278.xml"/><Relationship Id="rId6" Type="http://schemas.openxmlformats.org/officeDocument/2006/relationships/tags" Target="../tags/tag277.xml"/><Relationship Id="rId5" Type="http://schemas.openxmlformats.org/officeDocument/2006/relationships/tags" Target="../tags/tag276.xml"/><Relationship Id="rId4" Type="http://schemas.openxmlformats.org/officeDocument/2006/relationships/tags" Target="../tags/tag275.xml"/><Relationship Id="rId3" Type="http://schemas.openxmlformats.org/officeDocument/2006/relationships/image" Target="../media/image3.png"/><Relationship Id="rId2" Type="http://schemas.openxmlformats.org/officeDocument/2006/relationships/tags" Target="../tags/tag274.xml"/><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9" Type="http://schemas.openxmlformats.org/officeDocument/2006/relationships/tags" Target="../tags/tag284.xml"/><Relationship Id="rId8" Type="http://schemas.openxmlformats.org/officeDocument/2006/relationships/tags" Target="../tags/tag283.xml"/><Relationship Id="rId7" Type="http://schemas.openxmlformats.org/officeDocument/2006/relationships/tags" Target="../tags/tag282.xml"/><Relationship Id="rId6" Type="http://schemas.openxmlformats.org/officeDocument/2006/relationships/image" Target="../media/image7.png"/><Relationship Id="rId5" Type="http://schemas.openxmlformats.org/officeDocument/2006/relationships/tags" Target="../tags/tag281.xml"/><Relationship Id="rId4" Type="http://schemas.openxmlformats.org/officeDocument/2006/relationships/image" Target="../media/image6.png"/><Relationship Id="rId3" Type="http://schemas.openxmlformats.org/officeDocument/2006/relationships/tags" Target="../tags/tag280.xml"/><Relationship Id="rId2" Type="http://schemas.openxmlformats.org/officeDocument/2006/relationships/tags" Target="../tags/tag279.xml"/><Relationship Id="rId11" Type="http://schemas.openxmlformats.org/officeDocument/2006/relationships/tags" Target="../tags/tag286.xml"/><Relationship Id="rId10" Type="http://schemas.openxmlformats.org/officeDocument/2006/relationships/tags" Target="../tags/tag285.xml"/><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9" Type="http://schemas.openxmlformats.org/officeDocument/2006/relationships/tags" Target="../tags/tag293.xml"/><Relationship Id="rId8" Type="http://schemas.openxmlformats.org/officeDocument/2006/relationships/tags" Target="../tags/tag292.xml"/><Relationship Id="rId7" Type="http://schemas.openxmlformats.org/officeDocument/2006/relationships/tags" Target="../tags/tag291.xml"/><Relationship Id="rId6" Type="http://schemas.openxmlformats.org/officeDocument/2006/relationships/tags" Target="../tags/tag290.xml"/><Relationship Id="rId5" Type="http://schemas.openxmlformats.org/officeDocument/2006/relationships/tags" Target="../tags/tag289.xml"/><Relationship Id="rId4" Type="http://schemas.openxmlformats.org/officeDocument/2006/relationships/image" Target="../media/image8.png"/><Relationship Id="rId3" Type="http://schemas.openxmlformats.org/officeDocument/2006/relationships/tags" Target="../tags/tag288.xml"/><Relationship Id="rId2" Type="http://schemas.openxmlformats.org/officeDocument/2006/relationships/tags" Target="../tags/tag287.xml"/><Relationship Id="rId10" Type="http://schemas.openxmlformats.org/officeDocument/2006/relationships/tags" Target="../tags/tag294.xml"/><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9" Type="http://schemas.openxmlformats.org/officeDocument/2006/relationships/tags" Target="../tags/tag301.xml"/><Relationship Id="rId8" Type="http://schemas.openxmlformats.org/officeDocument/2006/relationships/tags" Target="../tags/tag300.xml"/><Relationship Id="rId7" Type="http://schemas.openxmlformats.org/officeDocument/2006/relationships/tags" Target="../tags/tag299.xml"/><Relationship Id="rId6" Type="http://schemas.openxmlformats.org/officeDocument/2006/relationships/tags" Target="../tags/tag298.xml"/><Relationship Id="rId5" Type="http://schemas.openxmlformats.org/officeDocument/2006/relationships/tags" Target="../tags/tag297.xml"/><Relationship Id="rId4" Type="http://schemas.openxmlformats.org/officeDocument/2006/relationships/image" Target="../media/image9.png"/><Relationship Id="rId3" Type="http://schemas.openxmlformats.org/officeDocument/2006/relationships/tags" Target="../tags/tag296.xml"/><Relationship Id="rId2" Type="http://schemas.openxmlformats.org/officeDocument/2006/relationships/tags" Target="../tags/tag295.xml"/><Relationship Id="rId10" Type="http://schemas.openxmlformats.org/officeDocument/2006/relationships/tags" Target="../tags/tag302.xml"/><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9" Type="http://schemas.openxmlformats.org/officeDocument/2006/relationships/tags" Target="../tags/tag309.xml"/><Relationship Id="rId8" Type="http://schemas.openxmlformats.org/officeDocument/2006/relationships/tags" Target="../tags/tag308.xml"/><Relationship Id="rId7" Type="http://schemas.openxmlformats.org/officeDocument/2006/relationships/tags" Target="../tags/tag307.xml"/><Relationship Id="rId6" Type="http://schemas.openxmlformats.org/officeDocument/2006/relationships/tags" Target="../tags/tag306.xml"/><Relationship Id="rId5" Type="http://schemas.openxmlformats.org/officeDocument/2006/relationships/tags" Target="../tags/tag305.xml"/><Relationship Id="rId4" Type="http://schemas.openxmlformats.org/officeDocument/2006/relationships/image" Target="../media/image10.png"/><Relationship Id="rId3" Type="http://schemas.openxmlformats.org/officeDocument/2006/relationships/tags" Target="../tags/tag304.xml"/><Relationship Id="rId2" Type="http://schemas.openxmlformats.org/officeDocument/2006/relationships/tags" Target="../tags/tag303.xml"/><Relationship Id="rId10" Type="http://schemas.openxmlformats.org/officeDocument/2006/relationships/tags" Target="../tags/tag310.xml"/><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9" Type="http://schemas.openxmlformats.org/officeDocument/2006/relationships/tags" Target="../tags/tag317.xml"/><Relationship Id="rId8" Type="http://schemas.openxmlformats.org/officeDocument/2006/relationships/tags" Target="../tags/tag316.xml"/><Relationship Id="rId7" Type="http://schemas.openxmlformats.org/officeDocument/2006/relationships/tags" Target="../tags/tag315.xml"/><Relationship Id="rId6" Type="http://schemas.openxmlformats.org/officeDocument/2006/relationships/tags" Target="../tags/tag314.xml"/><Relationship Id="rId5" Type="http://schemas.openxmlformats.org/officeDocument/2006/relationships/tags" Target="../tags/tag313.xml"/><Relationship Id="rId4" Type="http://schemas.openxmlformats.org/officeDocument/2006/relationships/tags" Target="../tags/tag312.xml"/><Relationship Id="rId3" Type="http://schemas.openxmlformats.org/officeDocument/2006/relationships/image" Target="../media/image11.png"/><Relationship Id="rId2" Type="http://schemas.openxmlformats.org/officeDocument/2006/relationships/tags" Target="../tags/tag311.xml"/><Relationship Id="rId12" Type="http://schemas.openxmlformats.org/officeDocument/2006/relationships/tags" Target="../tags/tag320.xml"/><Relationship Id="rId11" Type="http://schemas.openxmlformats.org/officeDocument/2006/relationships/tags" Target="../tags/tag319.xml"/><Relationship Id="rId10" Type="http://schemas.openxmlformats.org/officeDocument/2006/relationships/tags" Target="../tags/tag318.xml"/><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9" Type="http://schemas.openxmlformats.org/officeDocument/2006/relationships/tags" Target="../tags/tag326.xml"/><Relationship Id="rId8" Type="http://schemas.openxmlformats.org/officeDocument/2006/relationships/tags" Target="../tags/tag325.xml"/><Relationship Id="rId7" Type="http://schemas.openxmlformats.org/officeDocument/2006/relationships/tags" Target="../tags/tag324.xml"/><Relationship Id="rId6" Type="http://schemas.openxmlformats.org/officeDocument/2006/relationships/image" Target="../media/image13.png"/><Relationship Id="rId5" Type="http://schemas.openxmlformats.org/officeDocument/2006/relationships/tags" Target="../tags/tag323.xml"/><Relationship Id="rId4" Type="http://schemas.openxmlformats.org/officeDocument/2006/relationships/image" Target="../media/image12.png"/><Relationship Id="rId3" Type="http://schemas.openxmlformats.org/officeDocument/2006/relationships/tags" Target="../tags/tag322.xml"/><Relationship Id="rId2" Type="http://schemas.openxmlformats.org/officeDocument/2006/relationships/tags" Target="../tags/tag321.xml"/><Relationship Id="rId11" Type="http://schemas.openxmlformats.org/officeDocument/2006/relationships/tags" Target="../tags/tag328.xml"/><Relationship Id="rId10" Type="http://schemas.openxmlformats.org/officeDocument/2006/relationships/tags" Target="../tags/tag327.xml"/><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tx2"/>
        </a:solidFill>
        <a:effectLst/>
      </p:bgPr>
    </p:bg>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rotWithShape="1">
          <a:blip r:embed="rId3" cstate="print">
            <a:extLst>
              <a:ext uri="{28A0092B-C50C-407E-A947-70E740481C1C}">
                <a14:useLocalDpi xmlns:a14="http://schemas.microsoft.com/office/drawing/2010/main" val="0"/>
              </a:ext>
            </a:extLst>
          </a:blip>
          <a:srcRect/>
          <a:stretch>
            <a:fillRect/>
          </a:stretch>
        </p:blipFill>
        <p:spPr>
          <a:xfrm>
            <a:off x="0" y="792480"/>
            <a:ext cx="6776720" cy="6065520"/>
          </a:xfrm>
          <a:prstGeom prst="rect">
            <a:avLst/>
          </a:prstGeom>
        </p:spPr>
      </p:pic>
      <p:grpSp>
        <p:nvGrpSpPr>
          <p:cNvPr id="10" name="Group 4"/>
          <p:cNvGrpSpPr>
            <a:grpSpLocks noChangeAspect="1"/>
          </p:cNvGrpSpPr>
          <p:nvPr>
            <p:custDataLst>
              <p:tags r:id="rId4"/>
            </p:custDataLst>
          </p:nvPr>
        </p:nvGrpSpPr>
        <p:grpSpPr bwMode="auto">
          <a:xfrm>
            <a:off x="8436670" y="0"/>
            <a:ext cx="3755330" cy="3074187"/>
            <a:chOff x="2" y="0"/>
            <a:chExt cx="623" cy="510"/>
          </a:xfrm>
        </p:grpSpPr>
        <p:sp>
          <p:nvSpPr>
            <p:cNvPr id="13" name="Freeform 5"/>
            <p:cNvSpPr/>
            <p:nvPr>
              <p:custDataLst>
                <p:tags r:id="rId5"/>
              </p:custDataLst>
            </p:nvPr>
          </p:nvSpPr>
          <p:spPr bwMode="auto">
            <a:xfrm>
              <a:off x="2" y="180"/>
              <a:ext cx="266" cy="225"/>
            </a:xfrm>
            <a:custGeom>
              <a:avLst/>
              <a:gdLst>
                <a:gd name="T0" fmla="*/ 131 w 229"/>
                <a:gd name="T1" fmla="*/ 74 h 194"/>
                <a:gd name="T2" fmla="*/ 213 w 229"/>
                <a:gd name="T3" fmla="*/ 66 h 194"/>
                <a:gd name="T4" fmla="*/ 197 w 229"/>
                <a:gd name="T5" fmla="*/ 147 h 194"/>
                <a:gd name="T6" fmla="*/ 78 w 229"/>
                <a:gd name="T7" fmla="*/ 117 h 194"/>
                <a:gd name="T8" fmla="*/ 90 w 229"/>
                <a:gd name="T9" fmla="*/ 120 h 194"/>
                <a:gd name="T10" fmla="*/ 21 w 229"/>
                <a:gd name="T11" fmla="*/ 108 h 194"/>
                <a:gd name="T12" fmla="*/ 45 w 229"/>
                <a:gd name="T13" fmla="*/ 46 h 194"/>
                <a:gd name="T14" fmla="*/ 27 w 229"/>
                <a:gd name="T15" fmla="*/ 29 h 194"/>
                <a:gd name="T16" fmla="*/ 80 w 229"/>
                <a:gd name="T17" fmla="*/ 44 h 194"/>
                <a:gd name="T18" fmla="*/ 126 w 229"/>
                <a:gd name="T19" fmla="*/ 10 h 194"/>
                <a:gd name="T20" fmla="*/ 131 w 229"/>
                <a:gd name="T21" fmla="*/ 7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9" h="194">
                  <a:moveTo>
                    <a:pt x="131" y="74"/>
                  </a:moveTo>
                  <a:cubicBezTo>
                    <a:pt x="131" y="74"/>
                    <a:pt x="178" y="28"/>
                    <a:pt x="213" y="66"/>
                  </a:cubicBezTo>
                  <a:cubicBezTo>
                    <a:pt x="226" y="92"/>
                    <a:pt x="229" y="122"/>
                    <a:pt x="197" y="147"/>
                  </a:cubicBezTo>
                  <a:cubicBezTo>
                    <a:pt x="183" y="157"/>
                    <a:pt x="114" y="194"/>
                    <a:pt x="78" y="117"/>
                  </a:cubicBezTo>
                  <a:cubicBezTo>
                    <a:pt x="73" y="102"/>
                    <a:pt x="91" y="101"/>
                    <a:pt x="90" y="120"/>
                  </a:cubicBezTo>
                  <a:cubicBezTo>
                    <a:pt x="80" y="132"/>
                    <a:pt x="32" y="141"/>
                    <a:pt x="21" y="108"/>
                  </a:cubicBezTo>
                  <a:cubicBezTo>
                    <a:pt x="8" y="87"/>
                    <a:pt x="0" y="32"/>
                    <a:pt x="45" y="46"/>
                  </a:cubicBezTo>
                  <a:cubicBezTo>
                    <a:pt x="49" y="53"/>
                    <a:pt x="16" y="69"/>
                    <a:pt x="27" y="29"/>
                  </a:cubicBezTo>
                  <a:cubicBezTo>
                    <a:pt x="29" y="18"/>
                    <a:pt x="63" y="2"/>
                    <a:pt x="80" y="44"/>
                  </a:cubicBezTo>
                  <a:cubicBezTo>
                    <a:pt x="80" y="43"/>
                    <a:pt x="84" y="0"/>
                    <a:pt x="126" y="10"/>
                  </a:cubicBezTo>
                  <a:cubicBezTo>
                    <a:pt x="135" y="15"/>
                    <a:pt x="166" y="35"/>
                    <a:pt x="131" y="74"/>
                  </a:cubicBezTo>
                  <a:close/>
                </a:path>
              </a:pathLst>
            </a:custGeom>
            <a:noFill/>
            <a:ln w="3175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tx1"/>
                </a:solidFill>
              </a:endParaRPr>
            </a:p>
          </p:txBody>
        </p:sp>
        <p:sp>
          <p:nvSpPr>
            <p:cNvPr id="14" name="Freeform 6"/>
            <p:cNvSpPr/>
            <p:nvPr>
              <p:custDataLst>
                <p:tags r:id="rId6"/>
              </p:custDataLst>
            </p:nvPr>
          </p:nvSpPr>
          <p:spPr bwMode="auto">
            <a:xfrm>
              <a:off x="444" y="346"/>
              <a:ext cx="170" cy="164"/>
            </a:xfrm>
            <a:custGeom>
              <a:avLst/>
              <a:gdLst>
                <a:gd name="T0" fmla="*/ 64 w 146"/>
                <a:gd name="T1" fmla="*/ 60 h 141"/>
                <a:gd name="T2" fmla="*/ 6 w 146"/>
                <a:gd name="T3" fmla="*/ 66 h 141"/>
                <a:gd name="T4" fmla="*/ 29 w 146"/>
                <a:gd name="T5" fmla="*/ 120 h 141"/>
                <a:gd name="T6" fmla="*/ 107 w 146"/>
                <a:gd name="T7" fmla="*/ 82 h 141"/>
                <a:gd name="T8" fmla="*/ 100 w 146"/>
                <a:gd name="T9" fmla="*/ 86 h 141"/>
                <a:gd name="T10" fmla="*/ 146 w 146"/>
                <a:gd name="T11" fmla="*/ 67 h 141"/>
                <a:gd name="T12" fmla="*/ 120 w 146"/>
                <a:gd name="T13" fmla="*/ 27 h 141"/>
                <a:gd name="T14" fmla="*/ 129 w 146"/>
                <a:gd name="T15" fmla="*/ 13 h 141"/>
                <a:gd name="T16" fmla="*/ 95 w 146"/>
                <a:gd name="T17" fmla="*/ 31 h 141"/>
                <a:gd name="T18" fmla="*/ 58 w 146"/>
                <a:gd name="T19" fmla="*/ 14 h 141"/>
                <a:gd name="T20" fmla="*/ 64 w 146"/>
                <a:gd name="T21" fmla="*/ 6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6" h="141">
                  <a:moveTo>
                    <a:pt x="64" y="60"/>
                  </a:moveTo>
                  <a:cubicBezTo>
                    <a:pt x="64" y="60"/>
                    <a:pt x="24" y="35"/>
                    <a:pt x="6" y="66"/>
                  </a:cubicBezTo>
                  <a:cubicBezTo>
                    <a:pt x="0" y="87"/>
                    <a:pt x="3" y="108"/>
                    <a:pt x="29" y="120"/>
                  </a:cubicBezTo>
                  <a:cubicBezTo>
                    <a:pt x="40" y="125"/>
                    <a:pt x="94" y="141"/>
                    <a:pt x="107" y="82"/>
                  </a:cubicBezTo>
                  <a:cubicBezTo>
                    <a:pt x="108" y="71"/>
                    <a:pt x="96" y="72"/>
                    <a:pt x="100" y="86"/>
                  </a:cubicBezTo>
                  <a:cubicBezTo>
                    <a:pt x="108" y="92"/>
                    <a:pt x="143" y="91"/>
                    <a:pt x="146" y="67"/>
                  </a:cubicBezTo>
                  <a:cubicBezTo>
                    <a:pt x="146" y="54"/>
                    <a:pt x="144" y="22"/>
                    <a:pt x="120" y="27"/>
                  </a:cubicBezTo>
                  <a:cubicBezTo>
                    <a:pt x="118" y="33"/>
                    <a:pt x="143" y="39"/>
                    <a:pt x="129" y="13"/>
                  </a:cubicBezTo>
                  <a:cubicBezTo>
                    <a:pt x="126" y="5"/>
                    <a:pt x="100" y="0"/>
                    <a:pt x="95" y="31"/>
                  </a:cubicBezTo>
                  <a:cubicBezTo>
                    <a:pt x="95" y="30"/>
                    <a:pt x="85" y="1"/>
                    <a:pt x="58" y="14"/>
                  </a:cubicBezTo>
                  <a:cubicBezTo>
                    <a:pt x="52" y="19"/>
                    <a:pt x="33" y="38"/>
                    <a:pt x="64" y="60"/>
                  </a:cubicBezTo>
                  <a:close/>
                </a:path>
              </a:pathLst>
            </a:custGeom>
            <a:noFill/>
            <a:ln w="3175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tx1"/>
                </a:solidFill>
              </a:endParaRPr>
            </a:p>
          </p:txBody>
        </p:sp>
        <p:sp>
          <p:nvSpPr>
            <p:cNvPr id="15" name="Oval 7"/>
            <p:cNvSpPr>
              <a:spLocks noChangeArrowheads="1"/>
            </p:cNvSpPr>
            <p:nvPr>
              <p:custDataLst>
                <p:tags r:id="rId7"/>
              </p:custDataLst>
            </p:nvPr>
          </p:nvSpPr>
          <p:spPr bwMode="auto">
            <a:xfrm>
              <a:off x="408" y="62"/>
              <a:ext cx="149" cy="134"/>
            </a:xfrm>
            <a:prstGeom prst="ellipse">
              <a:avLst/>
            </a:prstGeom>
            <a:solidFill>
              <a:srgbClr val="F1C8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19" name="Freeform 8"/>
            <p:cNvSpPr/>
            <p:nvPr>
              <p:custDataLst>
                <p:tags r:id="rId8"/>
              </p:custDataLst>
            </p:nvPr>
          </p:nvSpPr>
          <p:spPr bwMode="auto">
            <a:xfrm>
              <a:off x="372" y="187"/>
              <a:ext cx="57" cy="72"/>
            </a:xfrm>
            <a:custGeom>
              <a:avLst/>
              <a:gdLst>
                <a:gd name="T0" fmla="*/ 45 w 57"/>
                <a:gd name="T1" fmla="*/ 0 h 72"/>
                <a:gd name="T2" fmla="*/ 57 w 57"/>
                <a:gd name="T3" fmla="*/ 7 h 72"/>
                <a:gd name="T4" fmla="*/ 11 w 57"/>
                <a:gd name="T5" fmla="*/ 72 h 72"/>
                <a:gd name="T6" fmla="*/ 0 w 57"/>
                <a:gd name="T7" fmla="*/ 62 h 72"/>
                <a:gd name="T8" fmla="*/ 45 w 57"/>
                <a:gd name="T9" fmla="*/ 0 h 72"/>
              </a:gdLst>
              <a:ahLst/>
              <a:cxnLst>
                <a:cxn ang="0">
                  <a:pos x="T0" y="T1"/>
                </a:cxn>
                <a:cxn ang="0">
                  <a:pos x="T2" y="T3"/>
                </a:cxn>
                <a:cxn ang="0">
                  <a:pos x="T4" y="T5"/>
                </a:cxn>
                <a:cxn ang="0">
                  <a:pos x="T6" y="T7"/>
                </a:cxn>
                <a:cxn ang="0">
                  <a:pos x="T8" y="T9"/>
                </a:cxn>
              </a:cxnLst>
              <a:rect l="0" t="0" r="r" b="b"/>
              <a:pathLst>
                <a:path w="57" h="72">
                  <a:moveTo>
                    <a:pt x="45" y="0"/>
                  </a:moveTo>
                  <a:lnTo>
                    <a:pt x="57" y="7"/>
                  </a:lnTo>
                  <a:lnTo>
                    <a:pt x="11" y="72"/>
                  </a:lnTo>
                  <a:lnTo>
                    <a:pt x="0" y="62"/>
                  </a:lnTo>
                  <a:lnTo>
                    <a:pt x="45" y="0"/>
                  </a:lnTo>
                  <a:close/>
                </a:path>
              </a:pathLst>
            </a:custGeom>
            <a:solidFill>
              <a:srgbClr val="F1C8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0" name="Freeform 9"/>
            <p:cNvSpPr/>
            <p:nvPr>
              <p:custDataLst>
                <p:tags r:id="rId9"/>
              </p:custDataLst>
            </p:nvPr>
          </p:nvSpPr>
          <p:spPr bwMode="auto">
            <a:xfrm>
              <a:off x="337" y="150"/>
              <a:ext cx="55" cy="27"/>
            </a:xfrm>
            <a:custGeom>
              <a:avLst/>
              <a:gdLst>
                <a:gd name="T0" fmla="*/ 54 w 55"/>
                <a:gd name="T1" fmla="*/ 0 h 27"/>
                <a:gd name="T2" fmla="*/ 0 w 55"/>
                <a:gd name="T3" fmla="*/ 17 h 27"/>
                <a:gd name="T4" fmla="*/ 5 w 55"/>
                <a:gd name="T5" fmla="*/ 27 h 27"/>
                <a:gd name="T6" fmla="*/ 55 w 55"/>
                <a:gd name="T7" fmla="*/ 10 h 27"/>
                <a:gd name="T8" fmla="*/ 54 w 55"/>
                <a:gd name="T9" fmla="*/ 0 h 27"/>
              </a:gdLst>
              <a:ahLst/>
              <a:cxnLst>
                <a:cxn ang="0">
                  <a:pos x="T0" y="T1"/>
                </a:cxn>
                <a:cxn ang="0">
                  <a:pos x="T2" y="T3"/>
                </a:cxn>
                <a:cxn ang="0">
                  <a:pos x="T4" y="T5"/>
                </a:cxn>
                <a:cxn ang="0">
                  <a:pos x="T6" y="T7"/>
                </a:cxn>
                <a:cxn ang="0">
                  <a:pos x="T8" y="T9"/>
                </a:cxn>
              </a:cxnLst>
              <a:rect l="0" t="0" r="r" b="b"/>
              <a:pathLst>
                <a:path w="55" h="27">
                  <a:moveTo>
                    <a:pt x="54" y="0"/>
                  </a:moveTo>
                  <a:lnTo>
                    <a:pt x="0" y="17"/>
                  </a:lnTo>
                  <a:lnTo>
                    <a:pt x="5" y="27"/>
                  </a:lnTo>
                  <a:lnTo>
                    <a:pt x="55" y="10"/>
                  </a:lnTo>
                  <a:lnTo>
                    <a:pt x="54" y="0"/>
                  </a:lnTo>
                  <a:close/>
                </a:path>
              </a:pathLst>
            </a:custGeom>
            <a:solidFill>
              <a:srgbClr val="F1C8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1" name="Freeform 10"/>
            <p:cNvSpPr/>
            <p:nvPr>
              <p:custDataLst>
                <p:tags r:id="rId10"/>
              </p:custDataLst>
            </p:nvPr>
          </p:nvSpPr>
          <p:spPr bwMode="auto">
            <a:xfrm>
              <a:off x="329" y="74"/>
              <a:ext cx="56" cy="26"/>
            </a:xfrm>
            <a:custGeom>
              <a:avLst/>
              <a:gdLst>
                <a:gd name="T0" fmla="*/ 55 w 56"/>
                <a:gd name="T1" fmla="*/ 26 h 26"/>
                <a:gd name="T2" fmla="*/ 56 w 56"/>
                <a:gd name="T3" fmla="*/ 14 h 26"/>
                <a:gd name="T4" fmla="*/ 6 w 56"/>
                <a:gd name="T5" fmla="*/ 0 h 26"/>
                <a:gd name="T6" fmla="*/ 0 w 56"/>
                <a:gd name="T7" fmla="*/ 19 h 26"/>
                <a:gd name="T8" fmla="*/ 55 w 56"/>
                <a:gd name="T9" fmla="*/ 26 h 26"/>
              </a:gdLst>
              <a:ahLst/>
              <a:cxnLst>
                <a:cxn ang="0">
                  <a:pos x="T0" y="T1"/>
                </a:cxn>
                <a:cxn ang="0">
                  <a:pos x="T2" y="T3"/>
                </a:cxn>
                <a:cxn ang="0">
                  <a:pos x="T4" y="T5"/>
                </a:cxn>
                <a:cxn ang="0">
                  <a:pos x="T6" y="T7"/>
                </a:cxn>
                <a:cxn ang="0">
                  <a:pos x="T8" y="T9"/>
                </a:cxn>
              </a:cxnLst>
              <a:rect l="0" t="0" r="r" b="b"/>
              <a:pathLst>
                <a:path w="56" h="26">
                  <a:moveTo>
                    <a:pt x="55" y="26"/>
                  </a:moveTo>
                  <a:lnTo>
                    <a:pt x="56" y="14"/>
                  </a:lnTo>
                  <a:lnTo>
                    <a:pt x="6" y="0"/>
                  </a:lnTo>
                  <a:lnTo>
                    <a:pt x="0" y="19"/>
                  </a:lnTo>
                  <a:lnTo>
                    <a:pt x="55" y="26"/>
                  </a:lnTo>
                  <a:close/>
                </a:path>
              </a:pathLst>
            </a:custGeom>
            <a:solidFill>
              <a:srgbClr val="F1C8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2" name="Freeform 11"/>
            <p:cNvSpPr/>
            <p:nvPr>
              <p:custDataLst>
                <p:tags r:id="rId11"/>
              </p:custDataLst>
            </p:nvPr>
          </p:nvSpPr>
          <p:spPr bwMode="auto">
            <a:xfrm>
              <a:off x="357" y="0"/>
              <a:ext cx="53" cy="72"/>
            </a:xfrm>
            <a:custGeom>
              <a:avLst/>
              <a:gdLst>
                <a:gd name="T0" fmla="*/ 45 w 53"/>
                <a:gd name="T1" fmla="*/ 72 h 72"/>
                <a:gd name="T2" fmla="*/ 53 w 53"/>
                <a:gd name="T3" fmla="*/ 62 h 72"/>
                <a:gd name="T4" fmla="*/ 14 w 53"/>
                <a:gd name="T5" fmla="*/ 0 h 72"/>
                <a:gd name="T6" fmla="*/ 0 w 53"/>
                <a:gd name="T7" fmla="*/ 12 h 72"/>
                <a:gd name="T8" fmla="*/ 45 w 53"/>
                <a:gd name="T9" fmla="*/ 72 h 72"/>
              </a:gdLst>
              <a:ahLst/>
              <a:cxnLst>
                <a:cxn ang="0">
                  <a:pos x="T0" y="T1"/>
                </a:cxn>
                <a:cxn ang="0">
                  <a:pos x="T2" y="T3"/>
                </a:cxn>
                <a:cxn ang="0">
                  <a:pos x="T4" y="T5"/>
                </a:cxn>
                <a:cxn ang="0">
                  <a:pos x="T6" y="T7"/>
                </a:cxn>
                <a:cxn ang="0">
                  <a:pos x="T8" y="T9"/>
                </a:cxn>
              </a:cxnLst>
              <a:rect l="0" t="0" r="r" b="b"/>
              <a:pathLst>
                <a:path w="53" h="72">
                  <a:moveTo>
                    <a:pt x="45" y="72"/>
                  </a:moveTo>
                  <a:lnTo>
                    <a:pt x="53" y="62"/>
                  </a:lnTo>
                  <a:lnTo>
                    <a:pt x="14" y="0"/>
                  </a:lnTo>
                  <a:lnTo>
                    <a:pt x="0" y="12"/>
                  </a:lnTo>
                  <a:lnTo>
                    <a:pt x="45" y="72"/>
                  </a:lnTo>
                  <a:close/>
                </a:path>
              </a:pathLst>
            </a:custGeom>
            <a:solidFill>
              <a:srgbClr val="F1C8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3" name="Freeform 12"/>
            <p:cNvSpPr/>
            <p:nvPr>
              <p:custDataLst>
                <p:tags r:id="rId12"/>
              </p:custDataLst>
            </p:nvPr>
          </p:nvSpPr>
          <p:spPr bwMode="auto">
            <a:xfrm>
              <a:off x="455" y="1"/>
              <a:ext cx="20" cy="43"/>
            </a:xfrm>
            <a:custGeom>
              <a:avLst/>
              <a:gdLst>
                <a:gd name="T0" fmla="*/ 8 w 20"/>
                <a:gd name="T1" fmla="*/ 43 h 43"/>
                <a:gd name="T2" fmla="*/ 0 w 20"/>
                <a:gd name="T3" fmla="*/ 0 h 43"/>
                <a:gd name="T4" fmla="*/ 13 w 20"/>
                <a:gd name="T5" fmla="*/ 0 h 43"/>
                <a:gd name="T6" fmla="*/ 20 w 20"/>
                <a:gd name="T7" fmla="*/ 42 h 43"/>
                <a:gd name="T8" fmla="*/ 8 w 20"/>
                <a:gd name="T9" fmla="*/ 43 h 43"/>
              </a:gdLst>
              <a:ahLst/>
              <a:cxnLst>
                <a:cxn ang="0">
                  <a:pos x="T0" y="T1"/>
                </a:cxn>
                <a:cxn ang="0">
                  <a:pos x="T2" y="T3"/>
                </a:cxn>
                <a:cxn ang="0">
                  <a:pos x="T4" y="T5"/>
                </a:cxn>
                <a:cxn ang="0">
                  <a:pos x="T6" y="T7"/>
                </a:cxn>
                <a:cxn ang="0">
                  <a:pos x="T8" y="T9"/>
                </a:cxn>
              </a:cxnLst>
              <a:rect l="0" t="0" r="r" b="b"/>
              <a:pathLst>
                <a:path w="20" h="43">
                  <a:moveTo>
                    <a:pt x="8" y="43"/>
                  </a:moveTo>
                  <a:lnTo>
                    <a:pt x="0" y="0"/>
                  </a:lnTo>
                  <a:lnTo>
                    <a:pt x="13" y="0"/>
                  </a:lnTo>
                  <a:lnTo>
                    <a:pt x="20" y="42"/>
                  </a:lnTo>
                  <a:lnTo>
                    <a:pt x="8" y="43"/>
                  </a:lnTo>
                  <a:close/>
                </a:path>
              </a:pathLst>
            </a:custGeom>
            <a:solidFill>
              <a:srgbClr val="F1C8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4" name="Freeform 13"/>
            <p:cNvSpPr/>
            <p:nvPr>
              <p:custDataLst>
                <p:tags r:id="rId13"/>
              </p:custDataLst>
            </p:nvPr>
          </p:nvSpPr>
          <p:spPr bwMode="auto">
            <a:xfrm>
              <a:off x="547" y="32"/>
              <a:ext cx="50" cy="38"/>
            </a:xfrm>
            <a:custGeom>
              <a:avLst/>
              <a:gdLst>
                <a:gd name="T0" fmla="*/ 0 w 50"/>
                <a:gd name="T1" fmla="*/ 30 h 38"/>
                <a:gd name="T2" fmla="*/ 37 w 50"/>
                <a:gd name="T3" fmla="*/ 0 h 38"/>
                <a:gd name="T4" fmla="*/ 50 w 50"/>
                <a:gd name="T5" fmla="*/ 19 h 38"/>
                <a:gd name="T6" fmla="*/ 10 w 50"/>
                <a:gd name="T7" fmla="*/ 38 h 38"/>
                <a:gd name="T8" fmla="*/ 0 w 50"/>
                <a:gd name="T9" fmla="*/ 30 h 38"/>
              </a:gdLst>
              <a:ahLst/>
              <a:cxnLst>
                <a:cxn ang="0">
                  <a:pos x="T0" y="T1"/>
                </a:cxn>
                <a:cxn ang="0">
                  <a:pos x="T2" y="T3"/>
                </a:cxn>
                <a:cxn ang="0">
                  <a:pos x="T4" y="T5"/>
                </a:cxn>
                <a:cxn ang="0">
                  <a:pos x="T6" y="T7"/>
                </a:cxn>
                <a:cxn ang="0">
                  <a:pos x="T8" y="T9"/>
                </a:cxn>
              </a:cxnLst>
              <a:rect l="0" t="0" r="r" b="b"/>
              <a:pathLst>
                <a:path w="50" h="38">
                  <a:moveTo>
                    <a:pt x="0" y="30"/>
                  </a:moveTo>
                  <a:lnTo>
                    <a:pt x="37" y="0"/>
                  </a:lnTo>
                  <a:lnTo>
                    <a:pt x="50" y="19"/>
                  </a:lnTo>
                  <a:lnTo>
                    <a:pt x="10" y="38"/>
                  </a:lnTo>
                  <a:lnTo>
                    <a:pt x="0" y="30"/>
                  </a:lnTo>
                  <a:close/>
                </a:path>
              </a:pathLst>
            </a:custGeom>
            <a:solidFill>
              <a:srgbClr val="F1C8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5" name="Freeform 14"/>
            <p:cNvSpPr/>
            <p:nvPr>
              <p:custDataLst>
                <p:tags r:id="rId14"/>
              </p:custDataLst>
            </p:nvPr>
          </p:nvSpPr>
          <p:spPr bwMode="auto">
            <a:xfrm>
              <a:off x="574" y="103"/>
              <a:ext cx="51" cy="22"/>
            </a:xfrm>
            <a:custGeom>
              <a:avLst/>
              <a:gdLst>
                <a:gd name="T0" fmla="*/ 0 w 51"/>
                <a:gd name="T1" fmla="*/ 10 h 22"/>
                <a:gd name="T2" fmla="*/ 0 w 51"/>
                <a:gd name="T3" fmla="*/ 21 h 22"/>
                <a:gd name="T4" fmla="*/ 51 w 51"/>
                <a:gd name="T5" fmla="*/ 22 h 22"/>
                <a:gd name="T6" fmla="*/ 51 w 51"/>
                <a:gd name="T7" fmla="*/ 0 h 22"/>
                <a:gd name="T8" fmla="*/ 0 w 51"/>
                <a:gd name="T9" fmla="*/ 10 h 22"/>
              </a:gdLst>
              <a:ahLst/>
              <a:cxnLst>
                <a:cxn ang="0">
                  <a:pos x="T0" y="T1"/>
                </a:cxn>
                <a:cxn ang="0">
                  <a:pos x="T2" y="T3"/>
                </a:cxn>
                <a:cxn ang="0">
                  <a:pos x="T4" y="T5"/>
                </a:cxn>
                <a:cxn ang="0">
                  <a:pos x="T6" y="T7"/>
                </a:cxn>
                <a:cxn ang="0">
                  <a:pos x="T8" y="T9"/>
                </a:cxn>
              </a:cxnLst>
              <a:rect l="0" t="0" r="r" b="b"/>
              <a:pathLst>
                <a:path w="51" h="22">
                  <a:moveTo>
                    <a:pt x="0" y="10"/>
                  </a:moveTo>
                  <a:lnTo>
                    <a:pt x="0" y="21"/>
                  </a:lnTo>
                  <a:lnTo>
                    <a:pt x="51" y="22"/>
                  </a:lnTo>
                  <a:lnTo>
                    <a:pt x="51" y="0"/>
                  </a:lnTo>
                  <a:lnTo>
                    <a:pt x="0" y="10"/>
                  </a:lnTo>
                  <a:close/>
                </a:path>
              </a:pathLst>
            </a:custGeom>
            <a:solidFill>
              <a:srgbClr val="F1C8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6" name="Freeform 15"/>
            <p:cNvSpPr/>
            <p:nvPr>
              <p:custDataLst>
                <p:tags r:id="rId15"/>
              </p:custDataLst>
            </p:nvPr>
          </p:nvSpPr>
          <p:spPr bwMode="auto">
            <a:xfrm>
              <a:off x="535" y="193"/>
              <a:ext cx="48" cy="49"/>
            </a:xfrm>
            <a:custGeom>
              <a:avLst/>
              <a:gdLst>
                <a:gd name="T0" fmla="*/ 8 w 48"/>
                <a:gd name="T1" fmla="*/ 0 h 49"/>
                <a:gd name="T2" fmla="*/ 48 w 48"/>
                <a:gd name="T3" fmla="*/ 39 h 49"/>
                <a:gd name="T4" fmla="*/ 33 w 48"/>
                <a:gd name="T5" fmla="*/ 49 h 49"/>
                <a:gd name="T6" fmla="*/ 0 w 48"/>
                <a:gd name="T7" fmla="*/ 7 h 49"/>
                <a:gd name="T8" fmla="*/ 8 w 48"/>
                <a:gd name="T9" fmla="*/ 0 h 49"/>
              </a:gdLst>
              <a:ahLst/>
              <a:cxnLst>
                <a:cxn ang="0">
                  <a:pos x="T0" y="T1"/>
                </a:cxn>
                <a:cxn ang="0">
                  <a:pos x="T2" y="T3"/>
                </a:cxn>
                <a:cxn ang="0">
                  <a:pos x="T4" y="T5"/>
                </a:cxn>
                <a:cxn ang="0">
                  <a:pos x="T6" y="T7"/>
                </a:cxn>
                <a:cxn ang="0">
                  <a:pos x="T8" y="T9"/>
                </a:cxn>
              </a:cxnLst>
              <a:rect l="0" t="0" r="r" b="b"/>
              <a:pathLst>
                <a:path w="48" h="49">
                  <a:moveTo>
                    <a:pt x="8" y="0"/>
                  </a:moveTo>
                  <a:lnTo>
                    <a:pt x="48" y="39"/>
                  </a:lnTo>
                  <a:lnTo>
                    <a:pt x="33" y="49"/>
                  </a:lnTo>
                  <a:lnTo>
                    <a:pt x="0" y="7"/>
                  </a:lnTo>
                  <a:lnTo>
                    <a:pt x="8" y="0"/>
                  </a:lnTo>
                  <a:close/>
                </a:path>
              </a:pathLst>
            </a:custGeom>
            <a:solidFill>
              <a:srgbClr val="F1C8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grpSp>
        <p:nvGrpSpPr>
          <p:cNvPr id="4" name="组合 3"/>
          <p:cNvGrpSpPr/>
          <p:nvPr userDrawn="1">
            <p:custDataLst>
              <p:tags r:id="rId16"/>
            </p:custDataLst>
          </p:nvPr>
        </p:nvGrpSpPr>
        <p:grpSpPr>
          <a:xfrm>
            <a:off x="5973200" y="2262375"/>
            <a:ext cx="1159321" cy="630329"/>
            <a:chOff x="7598597" y="2305571"/>
            <a:chExt cx="1159321" cy="630329"/>
          </a:xfrm>
        </p:grpSpPr>
        <p:pic>
          <p:nvPicPr>
            <p:cNvPr id="9" name="图片 8"/>
            <p:cNvPicPr>
              <a:picLocks noChangeAspect="1"/>
            </p:cNvPicPr>
            <p:nvPr>
              <p:custDataLst>
                <p:tags r:id="rId17"/>
              </p:custDataLst>
            </p:nvPr>
          </p:nvPicPr>
          <p:blipFill>
            <a:blip r:embed="rId18"/>
            <a:stretch>
              <a:fillRect/>
            </a:stretch>
          </p:blipFill>
          <p:spPr>
            <a:xfrm rot="20757455">
              <a:off x="7598597" y="2305571"/>
              <a:ext cx="1021202" cy="429590"/>
            </a:xfrm>
            <a:prstGeom prst="rect">
              <a:avLst/>
            </a:prstGeom>
          </p:spPr>
        </p:pic>
        <p:sp>
          <p:nvSpPr>
            <p:cNvPr id="11" name="Freeform 17"/>
            <p:cNvSpPr/>
            <p:nvPr>
              <p:custDataLst>
                <p:tags r:id="rId19"/>
              </p:custDataLst>
            </p:nvPr>
          </p:nvSpPr>
          <p:spPr bwMode="auto">
            <a:xfrm>
              <a:off x="7675527" y="2764648"/>
              <a:ext cx="326935" cy="171252"/>
            </a:xfrm>
            <a:custGeom>
              <a:avLst/>
              <a:gdLst>
                <a:gd name="T0" fmla="*/ 63 w 1269"/>
                <a:gd name="T1" fmla="*/ 513 h 666"/>
                <a:gd name="T2" fmla="*/ 326 w 1269"/>
                <a:gd name="T3" fmla="*/ 422 h 666"/>
                <a:gd name="T4" fmla="*/ 522 w 1269"/>
                <a:gd name="T5" fmla="*/ 637 h 666"/>
                <a:gd name="T6" fmla="*/ 757 w 1269"/>
                <a:gd name="T7" fmla="*/ 515 h 666"/>
                <a:gd name="T8" fmla="*/ 938 w 1269"/>
                <a:gd name="T9" fmla="*/ 553 h 666"/>
                <a:gd name="T10" fmla="*/ 1171 w 1269"/>
                <a:gd name="T11" fmla="*/ 490 h 666"/>
                <a:gd name="T12" fmla="*/ 1070 w 1269"/>
                <a:gd name="T13" fmla="*/ 318 h 666"/>
                <a:gd name="T14" fmla="*/ 1033 w 1269"/>
                <a:gd name="T15" fmla="*/ 33 h 666"/>
                <a:gd name="T16" fmla="*/ 756 w 1269"/>
                <a:gd name="T17" fmla="*/ 125 h 666"/>
                <a:gd name="T18" fmla="*/ 541 w 1269"/>
                <a:gd name="T19" fmla="*/ 18 h 666"/>
                <a:gd name="T20" fmla="*/ 384 w 1269"/>
                <a:gd name="T21" fmla="*/ 153 h 666"/>
                <a:gd name="T22" fmla="*/ 90 w 1269"/>
                <a:gd name="T23" fmla="*/ 153 h 666"/>
                <a:gd name="T24" fmla="*/ 90 w 1269"/>
                <a:gd name="T25" fmla="*/ 306 h 666"/>
                <a:gd name="T26" fmla="*/ 63 w 1269"/>
                <a:gd name="T27" fmla="*/ 513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9" h="666">
                  <a:moveTo>
                    <a:pt x="63" y="513"/>
                  </a:moveTo>
                  <a:cubicBezTo>
                    <a:pt x="144" y="609"/>
                    <a:pt x="258" y="464"/>
                    <a:pt x="326" y="422"/>
                  </a:cubicBezTo>
                  <a:cubicBezTo>
                    <a:pt x="340" y="517"/>
                    <a:pt x="431" y="603"/>
                    <a:pt x="522" y="637"/>
                  </a:cubicBezTo>
                  <a:cubicBezTo>
                    <a:pt x="600" y="666"/>
                    <a:pt x="771" y="634"/>
                    <a:pt x="757" y="515"/>
                  </a:cubicBezTo>
                  <a:cubicBezTo>
                    <a:pt x="811" y="509"/>
                    <a:pt x="880" y="548"/>
                    <a:pt x="938" y="553"/>
                  </a:cubicBezTo>
                  <a:cubicBezTo>
                    <a:pt x="1007" y="559"/>
                    <a:pt x="1117" y="543"/>
                    <a:pt x="1171" y="490"/>
                  </a:cubicBezTo>
                  <a:cubicBezTo>
                    <a:pt x="1269" y="392"/>
                    <a:pt x="1129" y="352"/>
                    <a:pt x="1070" y="318"/>
                  </a:cubicBezTo>
                  <a:cubicBezTo>
                    <a:pt x="1173" y="238"/>
                    <a:pt x="1151" y="80"/>
                    <a:pt x="1033" y="33"/>
                  </a:cubicBezTo>
                  <a:cubicBezTo>
                    <a:pt x="949" y="0"/>
                    <a:pt x="790" y="26"/>
                    <a:pt x="756" y="125"/>
                  </a:cubicBezTo>
                  <a:cubicBezTo>
                    <a:pt x="698" y="57"/>
                    <a:pt x="632" y="20"/>
                    <a:pt x="541" y="18"/>
                  </a:cubicBezTo>
                  <a:cubicBezTo>
                    <a:pt x="466" y="17"/>
                    <a:pt x="359" y="52"/>
                    <a:pt x="384" y="153"/>
                  </a:cubicBezTo>
                  <a:cubicBezTo>
                    <a:pt x="329" y="95"/>
                    <a:pt x="132" y="65"/>
                    <a:pt x="90" y="153"/>
                  </a:cubicBezTo>
                  <a:cubicBezTo>
                    <a:pt x="66" y="202"/>
                    <a:pt x="110" y="250"/>
                    <a:pt x="90" y="306"/>
                  </a:cubicBezTo>
                  <a:cubicBezTo>
                    <a:pt x="63" y="380"/>
                    <a:pt x="0" y="440"/>
                    <a:pt x="63" y="5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rgbClr val="DF89B7"/>
                </a:solidFill>
              </a:endParaRPr>
            </a:p>
          </p:txBody>
        </p:sp>
        <p:sp>
          <p:nvSpPr>
            <p:cNvPr id="12" name="Freeform 17"/>
            <p:cNvSpPr/>
            <p:nvPr>
              <p:custDataLst>
                <p:tags r:id="rId20"/>
              </p:custDataLst>
            </p:nvPr>
          </p:nvSpPr>
          <p:spPr bwMode="auto">
            <a:xfrm>
              <a:off x="8430983" y="2593396"/>
              <a:ext cx="326935" cy="171252"/>
            </a:xfrm>
            <a:custGeom>
              <a:avLst/>
              <a:gdLst>
                <a:gd name="T0" fmla="*/ 63 w 1269"/>
                <a:gd name="T1" fmla="*/ 513 h 666"/>
                <a:gd name="T2" fmla="*/ 326 w 1269"/>
                <a:gd name="T3" fmla="*/ 422 h 666"/>
                <a:gd name="T4" fmla="*/ 522 w 1269"/>
                <a:gd name="T5" fmla="*/ 637 h 666"/>
                <a:gd name="T6" fmla="*/ 757 w 1269"/>
                <a:gd name="T7" fmla="*/ 515 h 666"/>
                <a:gd name="T8" fmla="*/ 938 w 1269"/>
                <a:gd name="T9" fmla="*/ 553 h 666"/>
                <a:gd name="T10" fmla="*/ 1171 w 1269"/>
                <a:gd name="T11" fmla="*/ 490 h 666"/>
                <a:gd name="T12" fmla="*/ 1070 w 1269"/>
                <a:gd name="T13" fmla="*/ 318 h 666"/>
                <a:gd name="T14" fmla="*/ 1033 w 1269"/>
                <a:gd name="T15" fmla="*/ 33 h 666"/>
                <a:gd name="T16" fmla="*/ 756 w 1269"/>
                <a:gd name="T17" fmla="*/ 125 h 666"/>
                <a:gd name="T18" fmla="*/ 541 w 1269"/>
                <a:gd name="T19" fmla="*/ 18 h 666"/>
                <a:gd name="T20" fmla="*/ 384 w 1269"/>
                <a:gd name="T21" fmla="*/ 153 h 666"/>
                <a:gd name="T22" fmla="*/ 90 w 1269"/>
                <a:gd name="T23" fmla="*/ 153 h 666"/>
                <a:gd name="T24" fmla="*/ 90 w 1269"/>
                <a:gd name="T25" fmla="*/ 306 h 666"/>
                <a:gd name="T26" fmla="*/ 63 w 1269"/>
                <a:gd name="T27" fmla="*/ 513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9" h="666">
                  <a:moveTo>
                    <a:pt x="63" y="513"/>
                  </a:moveTo>
                  <a:cubicBezTo>
                    <a:pt x="144" y="609"/>
                    <a:pt x="258" y="464"/>
                    <a:pt x="326" y="422"/>
                  </a:cubicBezTo>
                  <a:cubicBezTo>
                    <a:pt x="340" y="517"/>
                    <a:pt x="431" y="603"/>
                    <a:pt x="522" y="637"/>
                  </a:cubicBezTo>
                  <a:cubicBezTo>
                    <a:pt x="600" y="666"/>
                    <a:pt x="771" y="634"/>
                    <a:pt x="757" y="515"/>
                  </a:cubicBezTo>
                  <a:cubicBezTo>
                    <a:pt x="811" y="509"/>
                    <a:pt x="880" y="548"/>
                    <a:pt x="938" y="553"/>
                  </a:cubicBezTo>
                  <a:cubicBezTo>
                    <a:pt x="1007" y="559"/>
                    <a:pt x="1117" y="543"/>
                    <a:pt x="1171" y="490"/>
                  </a:cubicBezTo>
                  <a:cubicBezTo>
                    <a:pt x="1269" y="392"/>
                    <a:pt x="1129" y="352"/>
                    <a:pt x="1070" y="318"/>
                  </a:cubicBezTo>
                  <a:cubicBezTo>
                    <a:pt x="1173" y="238"/>
                    <a:pt x="1151" y="80"/>
                    <a:pt x="1033" y="33"/>
                  </a:cubicBezTo>
                  <a:cubicBezTo>
                    <a:pt x="949" y="0"/>
                    <a:pt x="790" y="26"/>
                    <a:pt x="756" y="125"/>
                  </a:cubicBezTo>
                  <a:cubicBezTo>
                    <a:pt x="698" y="57"/>
                    <a:pt x="632" y="20"/>
                    <a:pt x="541" y="18"/>
                  </a:cubicBezTo>
                  <a:cubicBezTo>
                    <a:pt x="466" y="17"/>
                    <a:pt x="359" y="52"/>
                    <a:pt x="384" y="153"/>
                  </a:cubicBezTo>
                  <a:cubicBezTo>
                    <a:pt x="329" y="95"/>
                    <a:pt x="132" y="65"/>
                    <a:pt x="90" y="153"/>
                  </a:cubicBezTo>
                  <a:cubicBezTo>
                    <a:pt x="66" y="202"/>
                    <a:pt x="110" y="250"/>
                    <a:pt x="90" y="306"/>
                  </a:cubicBezTo>
                  <a:cubicBezTo>
                    <a:pt x="63" y="380"/>
                    <a:pt x="0" y="440"/>
                    <a:pt x="63" y="5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rgbClr val="DF89B7"/>
                </a:solidFill>
              </a:endParaRPr>
            </a:p>
          </p:txBody>
        </p:sp>
      </p:grpSp>
      <p:sp>
        <p:nvSpPr>
          <p:cNvPr id="16" name="日期占位符 15"/>
          <p:cNvSpPr>
            <a:spLocks noGrp="1"/>
          </p:cNvSpPr>
          <p:nvPr userDrawn="1">
            <p:ph type="dt" sz="half" idx="10"/>
            <p:custDataLst>
              <p:tags r:id="rId21"/>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userDrawn="1">
            <p:ph type="ftr" sz="quarter" idx="11"/>
            <p:custDataLst>
              <p:tags r:id="rId22"/>
            </p:custDataLst>
          </p:nvPr>
        </p:nvSpPr>
        <p:spPr/>
        <p:txBody>
          <a:bodyPr/>
          <a:lstStyle/>
          <a:p>
            <a:endParaRPr lang="zh-CN" altLang="en-US" dirty="0"/>
          </a:p>
        </p:txBody>
      </p:sp>
      <p:sp>
        <p:nvSpPr>
          <p:cNvPr id="18" name="灯片编号占位符 17"/>
          <p:cNvSpPr>
            <a:spLocks noGrp="1"/>
          </p:cNvSpPr>
          <p:nvPr userDrawn="1">
            <p:ph type="sldNum" sz="quarter" idx="12"/>
            <p:custDataLst>
              <p:tags r:id="rId23"/>
            </p:custDataLst>
          </p:nvPr>
        </p:nvSpPr>
        <p:spPr/>
        <p:txBody>
          <a:bodyPr/>
          <a:lstStyle/>
          <a:p>
            <a:fld id="{49AE70B2-8BF9-45C0-BB95-33D1B9D3A854}" type="slidenum">
              <a:rPr lang="zh-CN" altLang="en-US" smtClean="0"/>
            </a:fld>
            <a:endParaRPr lang="zh-CN" altLang="en-US" dirty="0"/>
          </a:p>
        </p:txBody>
      </p:sp>
      <p:sp>
        <p:nvSpPr>
          <p:cNvPr id="2" name="标题 1"/>
          <p:cNvSpPr>
            <a:spLocks noGrp="1"/>
          </p:cNvSpPr>
          <p:nvPr userDrawn="1">
            <p:ph type="ctrTitle" hasCustomPrompt="1"/>
            <p:custDataLst>
              <p:tags r:id="rId24"/>
            </p:custDataLst>
          </p:nvPr>
        </p:nvSpPr>
        <p:spPr>
          <a:xfrm>
            <a:off x="6540500" y="2930167"/>
            <a:ext cx="5398331" cy="2262972"/>
          </a:xfrm>
        </p:spPr>
        <p:txBody>
          <a:bodyPr lIns="90000" tIns="46800" rIns="90000" bIns="0" anchor="t" anchorCtr="0">
            <a:normAutofit/>
          </a:bodyPr>
          <a:lstStyle>
            <a:lvl1pPr algn="l">
              <a:defRPr sz="6000" b="0" spc="600" baseline="0">
                <a:solidFill>
                  <a:schemeClr val="tx1">
                    <a:lumMod val="85000"/>
                    <a:lumOff val="15000"/>
                  </a:schemeClr>
                </a:solidFill>
                <a:ea typeface="汉仪乐喵体W" panose="00020600040101010101" pitchFamily="18" charset="-122"/>
              </a:defRPr>
            </a:lvl1pPr>
          </a:lstStyle>
          <a:p>
            <a:r>
              <a:rPr lang="zh-CN" altLang="en-US" dirty="0"/>
              <a:t>编辑标题</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tx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90170" tIns="46990" rIns="90170" bIns="4699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90204" pitchFamily="34" charset="0"/>
                <a:ea typeface="Arial" panose="020B0604020202090204" pitchFamily="34" charset="0"/>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Arial" panose="020B0604020202090204" pitchFamily="34" charset="0"/>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Arial" panose="020B0604020202090204" pitchFamily="34" charset="0"/>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Arial" panose="020B0604020202090204" pitchFamily="34" charset="0"/>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Arial" panose="020B0604020202090204" pitchFamily="34" charset="0"/>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Arial" panose="020B0604020202090204" pitchFamily="34" charset="0"/>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pic>
        <p:nvPicPr>
          <p:cNvPr id="7" name="图片 6"/>
          <p:cNvPicPr>
            <a:picLocks noChangeAspect="1"/>
          </p:cNvPicPr>
          <p:nvPr userDrawn="1">
            <p:custDataLst>
              <p:tags r:id="rId7"/>
            </p:custDataLst>
          </p:nvPr>
        </p:nvPicPr>
        <p:blipFill rotWithShape="1">
          <a:blip r:embed="rId8"/>
          <a:srcRect/>
          <a:stretch>
            <a:fillRect/>
          </a:stretch>
        </p:blipFill>
        <p:spPr>
          <a:xfrm flipH="1">
            <a:off x="10923036" y="4826000"/>
            <a:ext cx="1162130" cy="193040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2422450" y="673438"/>
            <a:ext cx="7919290" cy="4506095"/>
            <a:chOff x="2422450" y="673438"/>
            <a:chExt cx="7919290" cy="4506095"/>
          </a:xfrm>
        </p:grpSpPr>
        <p:sp>
          <p:nvSpPr>
            <p:cNvPr id="8" name="矩形 7"/>
            <p:cNvSpPr/>
            <p:nvPr>
              <p:custDataLst>
                <p:tags r:id="rId3"/>
              </p:custDataLst>
            </p:nvPr>
          </p:nvSpPr>
          <p:spPr>
            <a:xfrm>
              <a:off x="2422450" y="1678466"/>
              <a:ext cx="7347099" cy="3501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4"/>
              </p:custDataLst>
            </p:nvPr>
          </p:nvSpPr>
          <p:spPr>
            <a:xfrm>
              <a:off x="2879651" y="1997525"/>
              <a:ext cx="6432697" cy="2862949"/>
            </a:xfrm>
            <a:prstGeom prst="rect">
              <a:avLst/>
            </a:prstGeom>
            <a:noFill/>
            <a:ln w="50800" cap="rnd">
              <a:solidFill>
                <a:schemeClr val="tx2"/>
              </a:solidFill>
              <a:prstDash val="dash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p:cNvPicPr>
              <a:picLocks noChangeAspect="1"/>
            </p:cNvPicPr>
            <p:nvPr>
              <p:custDataLst>
                <p:tags r:id="rId5"/>
              </p:custDataLst>
            </p:nvPr>
          </p:nvPicPr>
          <p:blipFill rotWithShape="1">
            <a:blip r:embed="rId6"/>
            <a:srcRect/>
            <a:stretch>
              <a:fillRect/>
            </a:stretch>
          </p:blipFill>
          <p:spPr>
            <a:xfrm>
              <a:off x="6522670" y="673438"/>
              <a:ext cx="3819070" cy="4230962"/>
            </a:xfrm>
            <a:prstGeom prst="rect">
              <a:avLst/>
            </a:prstGeom>
          </p:spPr>
        </p:pic>
      </p:grpSp>
      <p:sp>
        <p:nvSpPr>
          <p:cNvPr id="4" name="日期占位符 3"/>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a:lstStyle/>
          <a:p>
            <a:endParaRPr lang="zh-CN" altLang="en-US"/>
          </a:p>
        </p:txBody>
      </p:sp>
      <p:sp>
        <p:nvSpPr>
          <p:cNvPr id="6" name="灯片编号占位符 5"/>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10"/>
            </p:custDataLst>
          </p:nvPr>
        </p:nvSpPr>
        <p:spPr>
          <a:xfrm>
            <a:off x="3917444" y="2929107"/>
            <a:ext cx="4357112" cy="674472"/>
          </a:xfrm>
        </p:spPr>
        <p:txBody>
          <a:bodyPr lIns="90000" tIns="46800" rIns="90000" bIns="0" anchor="b" anchorCtr="0">
            <a:normAutofit/>
          </a:bodyPr>
          <a:lstStyle>
            <a:lvl1pPr>
              <a:defRPr sz="3600" u="none" strike="noStrike" kern="1200" cap="none" spc="300" normalizeH="0" baseline="0">
                <a:solidFill>
                  <a:schemeClr val="tx1">
                    <a:lumMod val="85000"/>
                    <a:lumOff val="15000"/>
                  </a:schemeClr>
                </a:solidFill>
                <a:uFillTx/>
                <a:latin typeface="Arial" panose="020B0604020202090204" pitchFamily="34" charset="0"/>
                <a:ea typeface="汉仪乐喵体W" panose="00020600040101010101" pitchFamily="18" charset="-122"/>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11"/>
            </p:custDataLst>
          </p:nvPr>
        </p:nvSpPr>
        <p:spPr>
          <a:xfrm>
            <a:off x="3917444" y="3640772"/>
            <a:ext cx="4357112" cy="931582"/>
          </a:xfrm>
        </p:spPr>
        <p:txBody>
          <a:bodyPr lIns="90000" tIns="0" rIns="90000" bIns="46800">
            <a:normAutofit/>
          </a:bodyPr>
          <a:lstStyle>
            <a:lvl1pPr marL="0" indent="0" eaLnBrk="1" fontAlgn="auto" latinLnBrk="0" hangingPunct="1">
              <a:buNone/>
              <a:defRPr kumimoji="0" lang="zh-CN" altLang="en-US" sz="1600" b="0" i="0" u="none" strike="noStrike" kern="1200" cap="none" spc="150" normalizeH="0" baseline="0" noProof="1">
                <a:solidFill>
                  <a:schemeClr val="tx1">
                    <a:lumMod val="85000"/>
                    <a:lumOff val="15000"/>
                  </a:schemeClr>
                </a:solidFill>
                <a:uFillTx/>
                <a:latin typeface="Arial" panose="020B0604020202090204" pitchFamily="34" charset="0"/>
                <a:ea typeface="Arial" panose="020B0604020202090204" pitchFamily="34" charset="0"/>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tx2"/>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custDataLst>
              <p:tags r:id="rId2"/>
            </p:custDataLst>
          </p:nvPr>
        </p:nvPicPr>
        <p:blipFill rotWithShape="1">
          <a:blip r:embed="rId3"/>
          <a:srcRect/>
          <a:stretch>
            <a:fillRect/>
          </a:stretch>
        </p:blipFill>
        <p:spPr>
          <a:xfrm flipH="1">
            <a:off x="10923036" y="4826000"/>
            <a:ext cx="1162130" cy="1930400"/>
          </a:xfrm>
          <a:prstGeom prst="rect">
            <a:avLst/>
          </a:prstGeom>
        </p:spPr>
      </p:pic>
      <p:sp>
        <p:nvSpPr>
          <p:cNvPr id="2" name="标题 1"/>
          <p:cNvSpPr>
            <a:spLocks noGrp="1"/>
          </p:cNvSpPr>
          <p:nvPr>
            <p:ph type="title"/>
            <p:custDataLst>
              <p:tags r:id="rId4"/>
            </p:custDataLst>
          </p:nvPr>
        </p:nvSpPr>
        <p:spPr>
          <a:xfrm>
            <a:off x="669882"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90204" pitchFamily="34" charset="0"/>
                <a:ea typeface="Arial" panose="020B0604020202090204" pitchFamily="34" charset="0"/>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5"/>
            </p:custDataLst>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Arial" panose="020B0604020202090204" pitchFamily="34" charset="0"/>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Arial" panose="020B0604020202090204" pitchFamily="34" charset="0"/>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Arial" panose="020B0604020202090204" pitchFamily="34" charset="0"/>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Arial" panose="020B0604020202090204" pitchFamily="34" charset="0"/>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Arial" panose="020B0604020202090204" pitchFamily="34" charset="0"/>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6"/>
            </p:custDataLst>
          </p:nvPr>
        </p:nvSpPr>
        <p:spPr>
          <a:xfrm>
            <a:off x="6238877" y="952508"/>
            <a:ext cx="5283242" cy="5388907"/>
          </a:xfrm>
        </p:spPr>
        <p:txBody>
          <a:bodyPr lIns="90170" tIns="46990" rIns="90170" bIns="46990">
            <a:normAutofit/>
          </a:bodyPr>
          <a:lstStyle>
            <a:lvl1pPr>
              <a:defRPr sz="1600" baseline="0">
                <a:solidFill>
                  <a:schemeClr val="tx1">
                    <a:lumMod val="85000"/>
                    <a:lumOff val="15000"/>
                  </a:schemeClr>
                </a:solidFill>
                <a:latin typeface="Arial" panose="020B0604020202090204" pitchFamily="34" charset="0"/>
                <a:ea typeface="Arial" panose="020B0604020202090204" pitchFamily="34" charset="0"/>
              </a:defRPr>
            </a:lvl1pPr>
            <a:lvl2pPr>
              <a:defRPr sz="1600" baseline="0">
                <a:solidFill>
                  <a:schemeClr val="tx1">
                    <a:lumMod val="85000"/>
                    <a:lumOff val="15000"/>
                  </a:schemeClr>
                </a:solidFill>
                <a:latin typeface="Arial" panose="020B0604020202090204" pitchFamily="34" charset="0"/>
                <a:ea typeface="Arial" panose="020B0604020202090204" pitchFamily="34" charset="0"/>
              </a:defRPr>
            </a:lvl2pPr>
            <a:lvl3pPr>
              <a:defRPr sz="1600" baseline="0">
                <a:solidFill>
                  <a:schemeClr val="tx1">
                    <a:lumMod val="85000"/>
                    <a:lumOff val="15000"/>
                  </a:schemeClr>
                </a:solidFill>
                <a:latin typeface="Arial" panose="020B0604020202090204" pitchFamily="34" charset="0"/>
                <a:ea typeface="Arial" panose="020B0604020202090204" pitchFamily="34" charset="0"/>
              </a:defRPr>
            </a:lvl3pPr>
            <a:lvl4pPr>
              <a:defRPr sz="1600" baseline="0">
                <a:solidFill>
                  <a:schemeClr val="tx1">
                    <a:lumMod val="85000"/>
                    <a:lumOff val="15000"/>
                  </a:schemeClr>
                </a:solidFill>
                <a:latin typeface="Arial" panose="020B0604020202090204" pitchFamily="34" charset="0"/>
                <a:ea typeface="Arial" panose="020B0604020202090204" pitchFamily="34" charset="0"/>
              </a:defRPr>
            </a:lvl4pPr>
            <a:lvl5pPr>
              <a:defRPr sz="1600" baseline="0">
                <a:solidFill>
                  <a:schemeClr val="tx1">
                    <a:lumMod val="85000"/>
                    <a:lumOff val="15000"/>
                  </a:schemeClr>
                </a:solidFill>
                <a:latin typeface="Arial" panose="020B0604020202090204" pitchFamily="34" charset="0"/>
                <a:ea typeface="Arial" panose="020B060402020209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8"/>
            </p:custDataLst>
          </p:nvPr>
        </p:nvSpPr>
        <p:spPr/>
        <p:txBody>
          <a:bodyPr/>
          <a:lstStyle/>
          <a:p>
            <a:endParaRPr lang="zh-CN" altLang="en-US"/>
          </a:p>
        </p:txBody>
      </p:sp>
      <p:sp>
        <p:nvSpPr>
          <p:cNvPr id="7" name="灯片编号占位符 6"/>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tx2"/>
        </a:solidFill>
        <a:effectLst/>
      </p:bgPr>
    </p:bg>
    <p:spTree>
      <p:nvGrpSpPr>
        <p:cNvPr id="1" name=""/>
        <p:cNvGrpSpPr/>
        <p:nvPr/>
      </p:nvGrpSpPr>
      <p:grpSpPr>
        <a:xfrm>
          <a:off x="0" y="0"/>
          <a:ext cx="0" cy="0"/>
          <a:chOff x="0" y="0"/>
          <a:chExt cx="0" cy="0"/>
        </a:xfrm>
      </p:grpSpPr>
      <p:pic>
        <p:nvPicPr>
          <p:cNvPr id="10" name="图片 9"/>
          <p:cNvPicPr>
            <a:picLocks noChangeAspect="1"/>
          </p:cNvPicPr>
          <p:nvPr userDrawn="1">
            <p:custDataLst>
              <p:tags r:id="rId2"/>
            </p:custDataLst>
          </p:nvPr>
        </p:nvPicPr>
        <p:blipFill rotWithShape="1">
          <a:blip r:embed="rId3"/>
          <a:srcRect/>
          <a:stretch>
            <a:fillRect/>
          </a:stretch>
        </p:blipFill>
        <p:spPr>
          <a:xfrm flipH="1">
            <a:off x="10923036" y="4826000"/>
            <a:ext cx="1162130" cy="1930400"/>
          </a:xfrm>
          <a:prstGeom prst="rect">
            <a:avLst/>
          </a:prstGeom>
        </p:spPr>
      </p:pic>
      <p:sp>
        <p:nvSpPr>
          <p:cNvPr id="2" name="标题 1"/>
          <p:cNvSpPr>
            <a:spLocks noGrp="1"/>
          </p:cNvSpPr>
          <p:nvPr>
            <p:ph type="title"/>
            <p:custDataLst>
              <p:tags r:id="rId4"/>
            </p:custDataLst>
          </p:nvPr>
        </p:nvSpPr>
        <p:spPr>
          <a:xfrm>
            <a:off x="669882"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90204" pitchFamily="34" charset="0"/>
                <a:ea typeface="Arial" panose="020B0604020202090204" pitchFamily="34" charset="0"/>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5"/>
            </p:custDataLst>
          </p:nvPr>
        </p:nvSpPr>
        <p:spPr>
          <a:xfrm>
            <a:off x="669930" y="952508"/>
            <a:ext cx="5283242" cy="381003"/>
          </a:xfrm>
        </p:spPr>
        <p:txBody>
          <a:bodyPr lIns="90170" tIns="46990" rIns="90170" bIns="4699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90204" pitchFamily="34" charset="0"/>
                <a:ea typeface="Arial" panose="020B060402020209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6"/>
            </p:custDataLst>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Arial" panose="020B0604020202090204" pitchFamily="34" charset="0"/>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Arial" panose="020B0604020202090204" pitchFamily="34" charset="0"/>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Arial" panose="020B0604020202090204" pitchFamily="34" charset="0"/>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Arial" panose="020B0604020202090204" pitchFamily="34" charset="0"/>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Arial" panose="020B0604020202090204" pitchFamily="34" charset="0"/>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7"/>
            </p:custDataLst>
          </p:nvPr>
        </p:nvSpPr>
        <p:spPr>
          <a:xfrm>
            <a:off x="6235750" y="952508"/>
            <a:ext cx="5283242" cy="381003"/>
          </a:xfrm>
        </p:spPr>
        <p:txBody>
          <a:bodyPr vert="horz" lIns="90170" tIns="46990" rIns="90170" bIns="4699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9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90204" pitchFamily="34" charset="0"/>
                <a:ea typeface="Arial" panose="020B0604020202090204" pitchFamily="34" charset="0"/>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8"/>
            </p:custDataLst>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Arial" panose="020B0604020202090204" pitchFamily="34" charset="0"/>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Arial" panose="020B0604020202090204" pitchFamily="34" charset="0"/>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Arial" panose="020B0604020202090204" pitchFamily="34" charset="0"/>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Arial" panose="020B0604020202090204" pitchFamily="34" charset="0"/>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Arial" panose="020B0604020202090204" pitchFamily="34" charset="0"/>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0"/>
            </p:custDataLst>
          </p:nvPr>
        </p:nvSpPr>
        <p:spPr/>
        <p:txBody>
          <a:bodyPr/>
          <a:lstStyle/>
          <a:p>
            <a:endParaRPr lang="zh-CN" altLang="en-US"/>
          </a:p>
        </p:txBody>
      </p:sp>
      <p:sp>
        <p:nvSpPr>
          <p:cNvPr id="9" name="灯片编号占位符 8"/>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tx2"/>
        </a:solidFill>
        <a:effectLst/>
      </p:bgPr>
    </p:bg>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a:off x="774700" y="-223520"/>
            <a:ext cx="11320780" cy="6471920"/>
            <a:chOff x="774700" y="-223520"/>
            <a:chExt cx="11320780" cy="6471920"/>
          </a:xfrm>
        </p:grpSpPr>
        <p:sp>
          <p:nvSpPr>
            <p:cNvPr id="7" name="矩形 6"/>
            <p:cNvSpPr/>
            <p:nvPr>
              <p:custDataLst>
                <p:tags r:id="rId3"/>
              </p:custDataLst>
            </p:nvPr>
          </p:nvSpPr>
          <p:spPr>
            <a:xfrm>
              <a:off x="774700" y="609600"/>
              <a:ext cx="10642600" cy="563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custDataLst>
                <p:tags r:id="rId4"/>
              </p:custDataLst>
            </p:nvPr>
          </p:nvPicPr>
          <p:blipFill rotWithShape="1">
            <a:blip r:embed="rId5"/>
            <a:srcRect/>
            <a:stretch>
              <a:fillRect/>
            </a:stretch>
          </p:blipFill>
          <p:spPr>
            <a:xfrm>
              <a:off x="7601736" y="-223520"/>
              <a:ext cx="4493744" cy="4978400"/>
            </a:xfrm>
            <a:prstGeom prst="rect">
              <a:avLst/>
            </a:prstGeom>
          </p:spPr>
        </p:pic>
      </p:grpSp>
      <p:sp>
        <p:nvSpPr>
          <p:cNvPr id="2" name="标题 1"/>
          <p:cNvSpPr>
            <a:spLocks noGrp="1"/>
          </p:cNvSpPr>
          <p:nvPr>
            <p:ph type="title"/>
            <p:custDataLst>
              <p:tags r:id="rId6"/>
            </p:custDataLst>
          </p:nvPr>
        </p:nvSpPr>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90204" pitchFamily="34" charset="0"/>
                <a:ea typeface="Arial" panose="020B0604020202090204" pitchFamily="34" charset="0"/>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tx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9" name="图片 8"/>
          <p:cNvPicPr>
            <a:picLocks noChangeAspect="1"/>
          </p:cNvPicPr>
          <p:nvPr userDrawn="1">
            <p:custDataLst>
              <p:tags r:id="rId2"/>
            </p:custDataLst>
          </p:nvPr>
        </p:nvPicPr>
        <p:blipFill rotWithShape="1">
          <a:blip r:embed="rId3"/>
          <a:srcRect/>
          <a:stretch>
            <a:fillRect/>
          </a:stretch>
        </p:blipFill>
        <p:spPr>
          <a:xfrm flipH="1">
            <a:off x="10923036" y="4826000"/>
            <a:ext cx="1162130" cy="1930400"/>
          </a:xfrm>
          <a:prstGeom prst="rect">
            <a:avLst/>
          </a:prstGeom>
        </p:spPr>
      </p:pic>
      <p:sp>
        <p:nvSpPr>
          <p:cNvPr id="2" name="标题 1"/>
          <p:cNvSpPr>
            <a:spLocks noGrp="1"/>
          </p:cNvSpPr>
          <p:nvPr>
            <p:ph type="title"/>
            <p:custDataLst>
              <p:tags r:id="rId4"/>
            </p:custDataLst>
          </p:nvPr>
        </p:nvSpPr>
        <p:spPr>
          <a:xfrm>
            <a:off x="669930"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90204" pitchFamily="34" charset="0"/>
                <a:ea typeface="Arial" panose="020B0604020202090204" pitchFamily="34" charset="0"/>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5"/>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幼圆"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6"/>
            </p:custDataLst>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Arial" panose="020B0604020202090204" pitchFamily="34" charset="0"/>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7"/>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8"/>
            </p:custDataLst>
          </p:nvPr>
        </p:nvSpPr>
        <p:spPr/>
        <p:txBody>
          <a:bodyPr/>
          <a:lstStyle/>
          <a:p>
            <a:endParaRPr lang="zh-CN" altLang="en-US" dirty="0"/>
          </a:p>
        </p:txBody>
      </p:sp>
      <p:sp>
        <p:nvSpPr>
          <p:cNvPr id="7" name="灯片编号占位符 6"/>
          <p:cNvSpPr>
            <a:spLocks noGrp="1"/>
          </p:cNvSpPr>
          <p:nvPr>
            <p:ph type="sldNum" sz="quarter" idx="12"/>
            <p:custDataLst>
              <p:tags r:id="rId9"/>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tx2"/>
        </a:solidFill>
        <a:effectLst/>
      </p:bgPr>
    </p:bg>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42206" y="0"/>
            <a:ext cx="12152737" cy="6832600"/>
            <a:chOff x="-42206" y="0"/>
            <a:chExt cx="12152737" cy="6832600"/>
          </a:xfrm>
        </p:grpSpPr>
        <p:sp>
          <p:nvSpPr>
            <p:cNvPr id="9" name="矩形 8"/>
            <p:cNvSpPr/>
            <p:nvPr userDrawn="1">
              <p:custDataLst>
                <p:tags r:id="rId3"/>
              </p:custDataLst>
            </p:nvPr>
          </p:nvSpPr>
          <p:spPr>
            <a:xfrm>
              <a:off x="248285" y="273050"/>
              <a:ext cx="11692255" cy="63119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pic>
          <p:nvPicPr>
            <p:cNvPr id="10" name="图片 9"/>
            <p:cNvPicPr>
              <a:picLocks noChangeAspect="1"/>
            </p:cNvPicPr>
            <p:nvPr userDrawn="1">
              <p:custDataLst>
                <p:tags r:id="rId4"/>
              </p:custDataLst>
            </p:nvPr>
          </p:nvPicPr>
          <p:blipFill rotWithShape="1">
            <a:blip r:embed="rId5"/>
            <a:srcRect/>
            <a:stretch>
              <a:fillRect/>
            </a:stretch>
          </p:blipFill>
          <p:spPr>
            <a:xfrm>
              <a:off x="11064410" y="4966634"/>
              <a:ext cx="1046121" cy="1865966"/>
            </a:xfrm>
            <a:prstGeom prst="rect">
              <a:avLst/>
            </a:prstGeom>
          </p:spPr>
        </p:pic>
        <p:pic>
          <p:nvPicPr>
            <p:cNvPr id="11" name="图片 10"/>
            <p:cNvPicPr>
              <a:picLocks noChangeAspect="1"/>
            </p:cNvPicPr>
            <p:nvPr userDrawn="1">
              <p:custDataLst>
                <p:tags r:id="rId6"/>
              </p:custDataLst>
            </p:nvPr>
          </p:nvPicPr>
          <p:blipFill>
            <a:blip r:embed="rId7"/>
            <a:stretch>
              <a:fillRect/>
            </a:stretch>
          </p:blipFill>
          <p:spPr>
            <a:xfrm>
              <a:off x="-42206" y="0"/>
              <a:ext cx="1780186" cy="1146147"/>
            </a:xfrm>
            <a:prstGeom prst="rect">
              <a:avLst/>
            </a:prstGeom>
          </p:spPr>
        </p:pic>
      </p:grpSp>
      <p:sp>
        <p:nvSpPr>
          <p:cNvPr id="2" name="竖排标题 1"/>
          <p:cNvSpPr>
            <a:spLocks noGrp="1"/>
          </p:cNvSpPr>
          <p:nvPr>
            <p:ph type="title" orient="vert"/>
            <p:custDataLst>
              <p:tags r:id="rId8"/>
            </p:custDataLst>
          </p:nvPr>
        </p:nvSpPr>
        <p:spPr>
          <a:xfrm>
            <a:off x="10571135" y="952508"/>
            <a:ext cx="950984" cy="5388907"/>
          </a:xfrm>
        </p:spPr>
        <p:txBody>
          <a:bodyPr vert="eaVert"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90204" pitchFamily="34" charset="0"/>
                <a:ea typeface="Arial" panose="020B0604020202090204" pitchFamily="34" charset="0"/>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9"/>
            </p:custDataLst>
          </p:nvPr>
        </p:nvSpPr>
        <p:spPr>
          <a:xfrm>
            <a:off x="669925" y="952500"/>
            <a:ext cx="9828101" cy="5388907"/>
          </a:xfrm>
        </p:spPr>
        <p:txBody>
          <a:bodyPr vert="eaVert" lIns="90170" tIns="46990" rIns="90170" bIns="46990">
            <a:normAutofit/>
          </a:bodyPr>
          <a:lstStyle>
            <a:lvl1pPr indent="0" eaLnBrk="1" fontAlgn="auto" latinLnBrk="0" hangingPunct="1">
              <a:defRPr baseline="0">
                <a:solidFill>
                  <a:schemeClr val="tx1">
                    <a:lumMod val="85000"/>
                    <a:lumOff val="15000"/>
                  </a:schemeClr>
                </a:solidFill>
                <a:latin typeface="Arial" panose="020B0604020202090204" pitchFamily="34" charset="0"/>
                <a:ea typeface="Arial" panose="020B0604020202090204" pitchFamily="34" charset="0"/>
              </a:defRPr>
            </a:lvl1pPr>
            <a:lvl2pPr indent="0" eaLnBrk="1" fontAlgn="auto" latinLnBrk="0" hangingPunct="1">
              <a:defRPr baseline="0">
                <a:solidFill>
                  <a:schemeClr val="tx1">
                    <a:lumMod val="85000"/>
                    <a:lumOff val="15000"/>
                  </a:schemeClr>
                </a:solidFill>
                <a:latin typeface="Arial" panose="020B0604020202090204" pitchFamily="34" charset="0"/>
                <a:ea typeface="Arial" panose="020B0604020202090204" pitchFamily="34" charset="0"/>
              </a:defRPr>
            </a:lvl2pPr>
            <a:lvl3pPr indent="0" eaLnBrk="1" fontAlgn="auto" latinLnBrk="0" hangingPunct="1">
              <a:defRPr baseline="0">
                <a:solidFill>
                  <a:schemeClr val="tx1">
                    <a:lumMod val="85000"/>
                    <a:lumOff val="15000"/>
                  </a:schemeClr>
                </a:solidFill>
                <a:latin typeface="Arial" panose="020B0604020202090204" pitchFamily="34" charset="0"/>
                <a:ea typeface="Arial" panose="020B0604020202090204" pitchFamily="34" charset="0"/>
              </a:defRPr>
            </a:lvl3pPr>
            <a:lvl4pPr indent="0" eaLnBrk="1" fontAlgn="auto" latinLnBrk="0" hangingPunct="1">
              <a:defRPr baseline="0">
                <a:solidFill>
                  <a:schemeClr val="tx1">
                    <a:lumMod val="85000"/>
                    <a:lumOff val="15000"/>
                  </a:schemeClr>
                </a:solidFill>
                <a:latin typeface="Arial" panose="020B0604020202090204" pitchFamily="34" charset="0"/>
                <a:ea typeface="Arial" panose="020B0604020202090204" pitchFamily="34" charset="0"/>
              </a:defRPr>
            </a:lvl4pPr>
            <a:lvl5pPr indent="0" eaLnBrk="1" fontAlgn="auto" latinLnBrk="0" hangingPunct="1">
              <a:defRPr baseline="0">
                <a:solidFill>
                  <a:schemeClr val="tx1">
                    <a:lumMod val="85000"/>
                    <a:lumOff val="15000"/>
                  </a:schemeClr>
                </a:solidFill>
                <a:latin typeface="Arial" panose="020B0604020202090204" pitchFamily="34" charset="0"/>
                <a:ea typeface="Arial" panose="020B060402020209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0"/>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a:lstStyle/>
          <a:p>
            <a:endParaRPr lang="zh-CN" altLang="en-US"/>
          </a:p>
        </p:txBody>
      </p:sp>
      <p:sp>
        <p:nvSpPr>
          <p:cNvPr id="6" name="灯片编号占位符 5"/>
          <p:cNvSpPr>
            <a:spLocks noGrp="1"/>
          </p:cNvSpPr>
          <p:nvPr>
            <p:ph type="sldNum" sz="quarter" idx="12"/>
            <p:custDataLst>
              <p:tags r:id="rId12"/>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tx2"/>
        </a:solidFill>
        <a:effectLst/>
      </p:bgPr>
    </p:bg>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42206" y="0"/>
            <a:ext cx="12152737" cy="6832600"/>
            <a:chOff x="-42206" y="0"/>
            <a:chExt cx="12152737" cy="6832600"/>
          </a:xfrm>
        </p:grpSpPr>
        <p:sp>
          <p:nvSpPr>
            <p:cNvPr id="9" name="矩形 8"/>
            <p:cNvSpPr/>
            <p:nvPr userDrawn="1">
              <p:custDataLst>
                <p:tags r:id="rId3"/>
              </p:custDataLst>
            </p:nvPr>
          </p:nvSpPr>
          <p:spPr>
            <a:xfrm>
              <a:off x="248285" y="273050"/>
              <a:ext cx="11692255" cy="63119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pic>
          <p:nvPicPr>
            <p:cNvPr id="10" name="图片 9"/>
            <p:cNvPicPr>
              <a:picLocks noChangeAspect="1"/>
            </p:cNvPicPr>
            <p:nvPr userDrawn="1">
              <p:custDataLst>
                <p:tags r:id="rId4"/>
              </p:custDataLst>
            </p:nvPr>
          </p:nvPicPr>
          <p:blipFill rotWithShape="1">
            <a:blip r:embed="rId5"/>
            <a:srcRect/>
            <a:stretch>
              <a:fillRect/>
            </a:stretch>
          </p:blipFill>
          <p:spPr>
            <a:xfrm>
              <a:off x="11064410" y="4966634"/>
              <a:ext cx="1046121" cy="1865966"/>
            </a:xfrm>
            <a:prstGeom prst="rect">
              <a:avLst/>
            </a:prstGeom>
          </p:spPr>
        </p:pic>
        <p:pic>
          <p:nvPicPr>
            <p:cNvPr id="11" name="图片 10"/>
            <p:cNvPicPr>
              <a:picLocks noChangeAspect="1"/>
            </p:cNvPicPr>
            <p:nvPr userDrawn="1">
              <p:custDataLst>
                <p:tags r:id="rId6"/>
              </p:custDataLst>
            </p:nvPr>
          </p:nvPicPr>
          <p:blipFill>
            <a:blip r:embed="rId7"/>
            <a:stretch>
              <a:fillRect/>
            </a:stretch>
          </p:blipFill>
          <p:spPr>
            <a:xfrm>
              <a:off x="-42206" y="0"/>
              <a:ext cx="1780186" cy="1146147"/>
            </a:xfrm>
            <a:prstGeom prst="rect">
              <a:avLst/>
            </a:prstGeom>
          </p:spPr>
        </p:pic>
      </p:gr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1"/>
            </p:custDataLst>
          </p:nvPr>
        </p:nvSpPr>
        <p:spPr>
          <a:xfrm>
            <a:off x="669930" y="952508"/>
            <a:ext cx="10852237" cy="5388907"/>
          </a:xfrm>
        </p:spPr>
        <p:txBody>
          <a:bodyPr/>
          <a:lstStyle>
            <a:lvl1pPr>
              <a:defRPr baseline="0">
                <a:solidFill>
                  <a:schemeClr val="tx1">
                    <a:lumMod val="85000"/>
                    <a:lumOff val="15000"/>
                  </a:schemeClr>
                </a:solidFill>
                <a:ea typeface="Arial" panose="020B0604020202090204" pitchFamily="34" charset="0"/>
              </a:defRPr>
            </a:lvl1pPr>
            <a:lvl2pPr>
              <a:defRPr baseline="0">
                <a:solidFill>
                  <a:schemeClr val="tx1">
                    <a:lumMod val="85000"/>
                    <a:lumOff val="15000"/>
                  </a:schemeClr>
                </a:solidFill>
                <a:ea typeface="Arial" panose="020B0604020202090204" pitchFamily="34" charset="0"/>
              </a:defRPr>
            </a:lvl2pPr>
            <a:lvl3pPr>
              <a:defRPr baseline="0">
                <a:solidFill>
                  <a:schemeClr val="tx1">
                    <a:lumMod val="85000"/>
                    <a:lumOff val="15000"/>
                  </a:schemeClr>
                </a:solidFill>
                <a:ea typeface="Arial" panose="020B0604020202090204" pitchFamily="34" charset="0"/>
              </a:defRPr>
            </a:lvl3pPr>
            <a:lvl4pPr>
              <a:defRPr baseline="0">
                <a:solidFill>
                  <a:schemeClr val="tx1">
                    <a:lumMod val="85000"/>
                    <a:lumOff val="15000"/>
                  </a:schemeClr>
                </a:solidFill>
                <a:ea typeface="Arial" panose="020B0604020202090204" pitchFamily="34" charset="0"/>
              </a:defRPr>
            </a:lvl4pPr>
            <a:lvl5pPr>
              <a:defRPr baseline="0">
                <a:solidFill>
                  <a:schemeClr val="tx1">
                    <a:lumMod val="85000"/>
                    <a:lumOff val="15000"/>
                  </a:schemeClr>
                </a:solidFill>
                <a:ea typeface="Arial" panose="020B060402020209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a:off x="0" y="0"/>
            <a:ext cx="12192000" cy="6858000"/>
            <a:chOff x="0" y="0"/>
            <a:chExt cx="12192000" cy="6858000"/>
          </a:xfrm>
        </p:grpSpPr>
        <p:pic>
          <p:nvPicPr>
            <p:cNvPr id="7" name="图片 6"/>
            <p:cNvPicPr>
              <a:picLocks noChangeAspect="1"/>
            </p:cNvPicPr>
            <p:nvPr>
              <p:custDataLst>
                <p:tags r:id="rId3"/>
              </p:custDataLst>
            </p:nvPr>
          </p:nvPicPr>
          <p:blipFill rotWithShape="1">
            <a:blip r:embed="rId4" cstate="print">
              <a:extLst>
                <a:ext uri="{28A0092B-C50C-407E-A947-70E740481C1C}">
                  <a14:useLocalDpi xmlns:a14="http://schemas.microsoft.com/office/drawing/2010/main" val="0"/>
                </a:ext>
              </a:extLst>
            </a:blip>
            <a:srcRect/>
            <a:stretch>
              <a:fillRect/>
            </a:stretch>
          </p:blipFill>
          <p:spPr>
            <a:xfrm>
              <a:off x="0" y="792480"/>
              <a:ext cx="6776720" cy="6065520"/>
            </a:xfrm>
            <a:prstGeom prst="rect">
              <a:avLst/>
            </a:prstGeom>
          </p:spPr>
        </p:pic>
        <p:pic>
          <p:nvPicPr>
            <p:cNvPr id="8" name="图片 7"/>
            <p:cNvPicPr>
              <a:picLocks noChangeAspect="1"/>
            </p:cNvPicPr>
            <p:nvPr>
              <p:custDataLst>
                <p:tags r:id="rId5"/>
              </p:custDataLst>
            </p:nvPr>
          </p:nvPicPr>
          <p:blipFill>
            <a:blip r:embed="rId6"/>
            <a:stretch>
              <a:fillRect/>
            </a:stretch>
          </p:blipFill>
          <p:spPr>
            <a:xfrm rot="20757455">
              <a:off x="7075583" y="2603315"/>
              <a:ext cx="1021202" cy="429590"/>
            </a:xfrm>
            <a:prstGeom prst="rect">
              <a:avLst/>
            </a:prstGeom>
          </p:spPr>
        </p:pic>
        <p:grpSp>
          <p:nvGrpSpPr>
            <p:cNvPr id="9" name="Group 4"/>
            <p:cNvGrpSpPr>
              <a:grpSpLocks noChangeAspect="1"/>
            </p:cNvGrpSpPr>
            <p:nvPr/>
          </p:nvGrpSpPr>
          <p:grpSpPr bwMode="auto">
            <a:xfrm>
              <a:off x="8436670" y="0"/>
              <a:ext cx="3755330" cy="3074187"/>
              <a:chOff x="2" y="0"/>
              <a:chExt cx="623" cy="510"/>
            </a:xfrm>
          </p:grpSpPr>
          <p:sp>
            <p:nvSpPr>
              <p:cNvPr id="12" name="Freeform 5"/>
              <p:cNvSpPr/>
              <p:nvPr>
                <p:custDataLst>
                  <p:tags r:id="rId7"/>
                </p:custDataLst>
              </p:nvPr>
            </p:nvSpPr>
            <p:spPr bwMode="auto">
              <a:xfrm>
                <a:off x="2" y="180"/>
                <a:ext cx="266" cy="225"/>
              </a:xfrm>
              <a:custGeom>
                <a:avLst/>
                <a:gdLst>
                  <a:gd name="T0" fmla="*/ 131 w 229"/>
                  <a:gd name="T1" fmla="*/ 74 h 194"/>
                  <a:gd name="T2" fmla="*/ 213 w 229"/>
                  <a:gd name="T3" fmla="*/ 66 h 194"/>
                  <a:gd name="T4" fmla="*/ 197 w 229"/>
                  <a:gd name="T5" fmla="*/ 147 h 194"/>
                  <a:gd name="T6" fmla="*/ 78 w 229"/>
                  <a:gd name="T7" fmla="*/ 117 h 194"/>
                  <a:gd name="T8" fmla="*/ 90 w 229"/>
                  <a:gd name="T9" fmla="*/ 120 h 194"/>
                  <a:gd name="T10" fmla="*/ 21 w 229"/>
                  <a:gd name="T11" fmla="*/ 108 h 194"/>
                  <a:gd name="T12" fmla="*/ 45 w 229"/>
                  <a:gd name="T13" fmla="*/ 46 h 194"/>
                  <a:gd name="T14" fmla="*/ 27 w 229"/>
                  <a:gd name="T15" fmla="*/ 29 h 194"/>
                  <a:gd name="T16" fmla="*/ 80 w 229"/>
                  <a:gd name="T17" fmla="*/ 44 h 194"/>
                  <a:gd name="T18" fmla="*/ 126 w 229"/>
                  <a:gd name="T19" fmla="*/ 10 h 194"/>
                  <a:gd name="T20" fmla="*/ 131 w 229"/>
                  <a:gd name="T21" fmla="*/ 7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9" h="194">
                    <a:moveTo>
                      <a:pt x="131" y="74"/>
                    </a:moveTo>
                    <a:cubicBezTo>
                      <a:pt x="131" y="74"/>
                      <a:pt x="178" y="28"/>
                      <a:pt x="213" y="66"/>
                    </a:cubicBezTo>
                    <a:cubicBezTo>
                      <a:pt x="226" y="92"/>
                      <a:pt x="229" y="122"/>
                      <a:pt x="197" y="147"/>
                    </a:cubicBezTo>
                    <a:cubicBezTo>
                      <a:pt x="183" y="157"/>
                      <a:pt x="114" y="194"/>
                      <a:pt x="78" y="117"/>
                    </a:cubicBezTo>
                    <a:cubicBezTo>
                      <a:pt x="73" y="102"/>
                      <a:pt x="91" y="101"/>
                      <a:pt x="90" y="120"/>
                    </a:cubicBezTo>
                    <a:cubicBezTo>
                      <a:pt x="80" y="132"/>
                      <a:pt x="32" y="141"/>
                      <a:pt x="21" y="108"/>
                    </a:cubicBezTo>
                    <a:cubicBezTo>
                      <a:pt x="8" y="87"/>
                      <a:pt x="0" y="32"/>
                      <a:pt x="45" y="46"/>
                    </a:cubicBezTo>
                    <a:cubicBezTo>
                      <a:pt x="49" y="53"/>
                      <a:pt x="16" y="69"/>
                      <a:pt x="27" y="29"/>
                    </a:cubicBezTo>
                    <a:cubicBezTo>
                      <a:pt x="29" y="18"/>
                      <a:pt x="63" y="2"/>
                      <a:pt x="80" y="44"/>
                    </a:cubicBezTo>
                    <a:cubicBezTo>
                      <a:pt x="80" y="43"/>
                      <a:pt x="84" y="0"/>
                      <a:pt x="126" y="10"/>
                    </a:cubicBezTo>
                    <a:cubicBezTo>
                      <a:pt x="135" y="15"/>
                      <a:pt x="166" y="35"/>
                      <a:pt x="131" y="74"/>
                    </a:cubicBezTo>
                    <a:close/>
                  </a:path>
                </a:pathLst>
              </a:custGeom>
              <a:noFill/>
              <a:ln w="3175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 name="Freeform 6"/>
              <p:cNvSpPr/>
              <p:nvPr>
                <p:custDataLst>
                  <p:tags r:id="rId8"/>
                </p:custDataLst>
              </p:nvPr>
            </p:nvSpPr>
            <p:spPr bwMode="auto">
              <a:xfrm>
                <a:off x="444" y="346"/>
                <a:ext cx="170" cy="164"/>
              </a:xfrm>
              <a:custGeom>
                <a:avLst/>
                <a:gdLst>
                  <a:gd name="T0" fmla="*/ 64 w 146"/>
                  <a:gd name="T1" fmla="*/ 60 h 141"/>
                  <a:gd name="T2" fmla="*/ 6 w 146"/>
                  <a:gd name="T3" fmla="*/ 66 h 141"/>
                  <a:gd name="T4" fmla="*/ 29 w 146"/>
                  <a:gd name="T5" fmla="*/ 120 h 141"/>
                  <a:gd name="T6" fmla="*/ 107 w 146"/>
                  <a:gd name="T7" fmla="*/ 82 h 141"/>
                  <a:gd name="T8" fmla="*/ 100 w 146"/>
                  <a:gd name="T9" fmla="*/ 86 h 141"/>
                  <a:gd name="T10" fmla="*/ 146 w 146"/>
                  <a:gd name="T11" fmla="*/ 67 h 141"/>
                  <a:gd name="T12" fmla="*/ 120 w 146"/>
                  <a:gd name="T13" fmla="*/ 27 h 141"/>
                  <a:gd name="T14" fmla="*/ 129 w 146"/>
                  <a:gd name="T15" fmla="*/ 13 h 141"/>
                  <a:gd name="T16" fmla="*/ 95 w 146"/>
                  <a:gd name="T17" fmla="*/ 31 h 141"/>
                  <a:gd name="T18" fmla="*/ 58 w 146"/>
                  <a:gd name="T19" fmla="*/ 14 h 141"/>
                  <a:gd name="T20" fmla="*/ 64 w 146"/>
                  <a:gd name="T21" fmla="*/ 6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6" h="141">
                    <a:moveTo>
                      <a:pt x="64" y="60"/>
                    </a:moveTo>
                    <a:cubicBezTo>
                      <a:pt x="64" y="60"/>
                      <a:pt x="24" y="35"/>
                      <a:pt x="6" y="66"/>
                    </a:cubicBezTo>
                    <a:cubicBezTo>
                      <a:pt x="0" y="87"/>
                      <a:pt x="3" y="108"/>
                      <a:pt x="29" y="120"/>
                    </a:cubicBezTo>
                    <a:cubicBezTo>
                      <a:pt x="40" y="125"/>
                      <a:pt x="94" y="141"/>
                      <a:pt x="107" y="82"/>
                    </a:cubicBezTo>
                    <a:cubicBezTo>
                      <a:pt x="108" y="71"/>
                      <a:pt x="96" y="72"/>
                      <a:pt x="100" y="86"/>
                    </a:cubicBezTo>
                    <a:cubicBezTo>
                      <a:pt x="108" y="92"/>
                      <a:pt x="143" y="91"/>
                      <a:pt x="146" y="67"/>
                    </a:cubicBezTo>
                    <a:cubicBezTo>
                      <a:pt x="146" y="54"/>
                      <a:pt x="144" y="22"/>
                      <a:pt x="120" y="27"/>
                    </a:cubicBezTo>
                    <a:cubicBezTo>
                      <a:pt x="118" y="33"/>
                      <a:pt x="143" y="39"/>
                      <a:pt x="129" y="13"/>
                    </a:cubicBezTo>
                    <a:cubicBezTo>
                      <a:pt x="126" y="5"/>
                      <a:pt x="100" y="0"/>
                      <a:pt x="95" y="31"/>
                    </a:cubicBezTo>
                    <a:cubicBezTo>
                      <a:pt x="95" y="30"/>
                      <a:pt x="85" y="1"/>
                      <a:pt x="58" y="14"/>
                    </a:cubicBezTo>
                    <a:cubicBezTo>
                      <a:pt x="52" y="19"/>
                      <a:pt x="33" y="38"/>
                      <a:pt x="64" y="60"/>
                    </a:cubicBezTo>
                    <a:close/>
                  </a:path>
                </a:pathLst>
              </a:custGeom>
              <a:noFill/>
              <a:ln w="3175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 name="Oval 7"/>
              <p:cNvSpPr>
                <a:spLocks noChangeArrowheads="1"/>
              </p:cNvSpPr>
              <p:nvPr>
                <p:custDataLst>
                  <p:tags r:id="rId9"/>
                </p:custDataLst>
              </p:nvPr>
            </p:nvSpPr>
            <p:spPr bwMode="auto">
              <a:xfrm>
                <a:off x="408" y="62"/>
                <a:ext cx="149" cy="134"/>
              </a:xfrm>
              <a:prstGeom prst="ellipse">
                <a:avLst/>
              </a:prstGeom>
              <a:solidFill>
                <a:srgbClr val="F1C8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8"/>
              <p:cNvSpPr/>
              <p:nvPr>
                <p:custDataLst>
                  <p:tags r:id="rId10"/>
                </p:custDataLst>
              </p:nvPr>
            </p:nvSpPr>
            <p:spPr bwMode="auto">
              <a:xfrm>
                <a:off x="372" y="187"/>
                <a:ext cx="57" cy="72"/>
              </a:xfrm>
              <a:custGeom>
                <a:avLst/>
                <a:gdLst>
                  <a:gd name="T0" fmla="*/ 45 w 57"/>
                  <a:gd name="T1" fmla="*/ 0 h 72"/>
                  <a:gd name="T2" fmla="*/ 57 w 57"/>
                  <a:gd name="T3" fmla="*/ 7 h 72"/>
                  <a:gd name="T4" fmla="*/ 11 w 57"/>
                  <a:gd name="T5" fmla="*/ 72 h 72"/>
                  <a:gd name="T6" fmla="*/ 0 w 57"/>
                  <a:gd name="T7" fmla="*/ 62 h 72"/>
                  <a:gd name="T8" fmla="*/ 45 w 57"/>
                  <a:gd name="T9" fmla="*/ 0 h 72"/>
                </a:gdLst>
                <a:ahLst/>
                <a:cxnLst>
                  <a:cxn ang="0">
                    <a:pos x="T0" y="T1"/>
                  </a:cxn>
                  <a:cxn ang="0">
                    <a:pos x="T2" y="T3"/>
                  </a:cxn>
                  <a:cxn ang="0">
                    <a:pos x="T4" y="T5"/>
                  </a:cxn>
                  <a:cxn ang="0">
                    <a:pos x="T6" y="T7"/>
                  </a:cxn>
                  <a:cxn ang="0">
                    <a:pos x="T8" y="T9"/>
                  </a:cxn>
                </a:cxnLst>
                <a:rect l="0" t="0" r="r" b="b"/>
                <a:pathLst>
                  <a:path w="57" h="72">
                    <a:moveTo>
                      <a:pt x="45" y="0"/>
                    </a:moveTo>
                    <a:lnTo>
                      <a:pt x="57" y="7"/>
                    </a:lnTo>
                    <a:lnTo>
                      <a:pt x="11" y="72"/>
                    </a:lnTo>
                    <a:lnTo>
                      <a:pt x="0" y="62"/>
                    </a:lnTo>
                    <a:lnTo>
                      <a:pt x="45" y="0"/>
                    </a:lnTo>
                    <a:close/>
                  </a:path>
                </a:pathLst>
              </a:custGeom>
              <a:solidFill>
                <a:srgbClr val="F1C8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9"/>
              <p:cNvSpPr/>
              <p:nvPr>
                <p:custDataLst>
                  <p:tags r:id="rId11"/>
                </p:custDataLst>
              </p:nvPr>
            </p:nvSpPr>
            <p:spPr bwMode="auto">
              <a:xfrm>
                <a:off x="337" y="150"/>
                <a:ext cx="55" cy="27"/>
              </a:xfrm>
              <a:custGeom>
                <a:avLst/>
                <a:gdLst>
                  <a:gd name="T0" fmla="*/ 54 w 55"/>
                  <a:gd name="T1" fmla="*/ 0 h 27"/>
                  <a:gd name="T2" fmla="*/ 0 w 55"/>
                  <a:gd name="T3" fmla="*/ 17 h 27"/>
                  <a:gd name="T4" fmla="*/ 5 w 55"/>
                  <a:gd name="T5" fmla="*/ 27 h 27"/>
                  <a:gd name="T6" fmla="*/ 55 w 55"/>
                  <a:gd name="T7" fmla="*/ 10 h 27"/>
                  <a:gd name="T8" fmla="*/ 54 w 55"/>
                  <a:gd name="T9" fmla="*/ 0 h 27"/>
                </a:gdLst>
                <a:ahLst/>
                <a:cxnLst>
                  <a:cxn ang="0">
                    <a:pos x="T0" y="T1"/>
                  </a:cxn>
                  <a:cxn ang="0">
                    <a:pos x="T2" y="T3"/>
                  </a:cxn>
                  <a:cxn ang="0">
                    <a:pos x="T4" y="T5"/>
                  </a:cxn>
                  <a:cxn ang="0">
                    <a:pos x="T6" y="T7"/>
                  </a:cxn>
                  <a:cxn ang="0">
                    <a:pos x="T8" y="T9"/>
                  </a:cxn>
                </a:cxnLst>
                <a:rect l="0" t="0" r="r" b="b"/>
                <a:pathLst>
                  <a:path w="55" h="27">
                    <a:moveTo>
                      <a:pt x="54" y="0"/>
                    </a:moveTo>
                    <a:lnTo>
                      <a:pt x="0" y="17"/>
                    </a:lnTo>
                    <a:lnTo>
                      <a:pt x="5" y="27"/>
                    </a:lnTo>
                    <a:lnTo>
                      <a:pt x="55" y="10"/>
                    </a:lnTo>
                    <a:lnTo>
                      <a:pt x="54" y="0"/>
                    </a:lnTo>
                    <a:close/>
                  </a:path>
                </a:pathLst>
              </a:custGeom>
              <a:solidFill>
                <a:srgbClr val="F1C8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
              <p:cNvSpPr/>
              <p:nvPr>
                <p:custDataLst>
                  <p:tags r:id="rId12"/>
                </p:custDataLst>
              </p:nvPr>
            </p:nvSpPr>
            <p:spPr bwMode="auto">
              <a:xfrm>
                <a:off x="329" y="74"/>
                <a:ext cx="56" cy="26"/>
              </a:xfrm>
              <a:custGeom>
                <a:avLst/>
                <a:gdLst>
                  <a:gd name="T0" fmla="*/ 55 w 56"/>
                  <a:gd name="T1" fmla="*/ 26 h 26"/>
                  <a:gd name="T2" fmla="*/ 56 w 56"/>
                  <a:gd name="T3" fmla="*/ 14 h 26"/>
                  <a:gd name="T4" fmla="*/ 6 w 56"/>
                  <a:gd name="T5" fmla="*/ 0 h 26"/>
                  <a:gd name="T6" fmla="*/ 0 w 56"/>
                  <a:gd name="T7" fmla="*/ 19 h 26"/>
                  <a:gd name="T8" fmla="*/ 55 w 56"/>
                  <a:gd name="T9" fmla="*/ 26 h 26"/>
                </a:gdLst>
                <a:ahLst/>
                <a:cxnLst>
                  <a:cxn ang="0">
                    <a:pos x="T0" y="T1"/>
                  </a:cxn>
                  <a:cxn ang="0">
                    <a:pos x="T2" y="T3"/>
                  </a:cxn>
                  <a:cxn ang="0">
                    <a:pos x="T4" y="T5"/>
                  </a:cxn>
                  <a:cxn ang="0">
                    <a:pos x="T6" y="T7"/>
                  </a:cxn>
                  <a:cxn ang="0">
                    <a:pos x="T8" y="T9"/>
                  </a:cxn>
                </a:cxnLst>
                <a:rect l="0" t="0" r="r" b="b"/>
                <a:pathLst>
                  <a:path w="56" h="26">
                    <a:moveTo>
                      <a:pt x="55" y="26"/>
                    </a:moveTo>
                    <a:lnTo>
                      <a:pt x="56" y="14"/>
                    </a:lnTo>
                    <a:lnTo>
                      <a:pt x="6" y="0"/>
                    </a:lnTo>
                    <a:lnTo>
                      <a:pt x="0" y="19"/>
                    </a:lnTo>
                    <a:lnTo>
                      <a:pt x="55" y="26"/>
                    </a:lnTo>
                    <a:close/>
                  </a:path>
                </a:pathLst>
              </a:custGeom>
              <a:solidFill>
                <a:srgbClr val="F1C8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1"/>
              <p:cNvSpPr/>
              <p:nvPr>
                <p:custDataLst>
                  <p:tags r:id="rId13"/>
                </p:custDataLst>
              </p:nvPr>
            </p:nvSpPr>
            <p:spPr bwMode="auto">
              <a:xfrm>
                <a:off x="357" y="0"/>
                <a:ext cx="53" cy="72"/>
              </a:xfrm>
              <a:custGeom>
                <a:avLst/>
                <a:gdLst>
                  <a:gd name="T0" fmla="*/ 45 w 53"/>
                  <a:gd name="T1" fmla="*/ 72 h 72"/>
                  <a:gd name="T2" fmla="*/ 53 w 53"/>
                  <a:gd name="T3" fmla="*/ 62 h 72"/>
                  <a:gd name="T4" fmla="*/ 14 w 53"/>
                  <a:gd name="T5" fmla="*/ 0 h 72"/>
                  <a:gd name="T6" fmla="*/ 0 w 53"/>
                  <a:gd name="T7" fmla="*/ 12 h 72"/>
                  <a:gd name="T8" fmla="*/ 45 w 53"/>
                  <a:gd name="T9" fmla="*/ 72 h 72"/>
                </a:gdLst>
                <a:ahLst/>
                <a:cxnLst>
                  <a:cxn ang="0">
                    <a:pos x="T0" y="T1"/>
                  </a:cxn>
                  <a:cxn ang="0">
                    <a:pos x="T2" y="T3"/>
                  </a:cxn>
                  <a:cxn ang="0">
                    <a:pos x="T4" y="T5"/>
                  </a:cxn>
                  <a:cxn ang="0">
                    <a:pos x="T6" y="T7"/>
                  </a:cxn>
                  <a:cxn ang="0">
                    <a:pos x="T8" y="T9"/>
                  </a:cxn>
                </a:cxnLst>
                <a:rect l="0" t="0" r="r" b="b"/>
                <a:pathLst>
                  <a:path w="53" h="72">
                    <a:moveTo>
                      <a:pt x="45" y="72"/>
                    </a:moveTo>
                    <a:lnTo>
                      <a:pt x="53" y="62"/>
                    </a:lnTo>
                    <a:lnTo>
                      <a:pt x="14" y="0"/>
                    </a:lnTo>
                    <a:lnTo>
                      <a:pt x="0" y="12"/>
                    </a:lnTo>
                    <a:lnTo>
                      <a:pt x="45" y="72"/>
                    </a:lnTo>
                    <a:close/>
                  </a:path>
                </a:pathLst>
              </a:custGeom>
              <a:solidFill>
                <a:srgbClr val="F1C8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2"/>
              <p:cNvSpPr/>
              <p:nvPr>
                <p:custDataLst>
                  <p:tags r:id="rId14"/>
                </p:custDataLst>
              </p:nvPr>
            </p:nvSpPr>
            <p:spPr bwMode="auto">
              <a:xfrm>
                <a:off x="455" y="1"/>
                <a:ext cx="20" cy="43"/>
              </a:xfrm>
              <a:custGeom>
                <a:avLst/>
                <a:gdLst>
                  <a:gd name="T0" fmla="*/ 8 w 20"/>
                  <a:gd name="T1" fmla="*/ 43 h 43"/>
                  <a:gd name="T2" fmla="*/ 0 w 20"/>
                  <a:gd name="T3" fmla="*/ 0 h 43"/>
                  <a:gd name="T4" fmla="*/ 13 w 20"/>
                  <a:gd name="T5" fmla="*/ 0 h 43"/>
                  <a:gd name="T6" fmla="*/ 20 w 20"/>
                  <a:gd name="T7" fmla="*/ 42 h 43"/>
                  <a:gd name="T8" fmla="*/ 8 w 20"/>
                  <a:gd name="T9" fmla="*/ 43 h 43"/>
                </a:gdLst>
                <a:ahLst/>
                <a:cxnLst>
                  <a:cxn ang="0">
                    <a:pos x="T0" y="T1"/>
                  </a:cxn>
                  <a:cxn ang="0">
                    <a:pos x="T2" y="T3"/>
                  </a:cxn>
                  <a:cxn ang="0">
                    <a:pos x="T4" y="T5"/>
                  </a:cxn>
                  <a:cxn ang="0">
                    <a:pos x="T6" y="T7"/>
                  </a:cxn>
                  <a:cxn ang="0">
                    <a:pos x="T8" y="T9"/>
                  </a:cxn>
                </a:cxnLst>
                <a:rect l="0" t="0" r="r" b="b"/>
                <a:pathLst>
                  <a:path w="20" h="43">
                    <a:moveTo>
                      <a:pt x="8" y="43"/>
                    </a:moveTo>
                    <a:lnTo>
                      <a:pt x="0" y="0"/>
                    </a:lnTo>
                    <a:lnTo>
                      <a:pt x="13" y="0"/>
                    </a:lnTo>
                    <a:lnTo>
                      <a:pt x="20" y="42"/>
                    </a:lnTo>
                    <a:lnTo>
                      <a:pt x="8" y="43"/>
                    </a:lnTo>
                    <a:close/>
                  </a:path>
                </a:pathLst>
              </a:custGeom>
              <a:solidFill>
                <a:srgbClr val="F1C8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3"/>
              <p:cNvSpPr/>
              <p:nvPr>
                <p:custDataLst>
                  <p:tags r:id="rId15"/>
                </p:custDataLst>
              </p:nvPr>
            </p:nvSpPr>
            <p:spPr bwMode="auto">
              <a:xfrm>
                <a:off x="547" y="32"/>
                <a:ext cx="50" cy="38"/>
              </a:xfrm>
              <a:custGeom>
                <a:avLst/>
                <a:gdLst>
                  <a:gd name="T0" fmla="*/ 0 w 50"/>
                  <a:gd name="T1" fmla="*/ 30 h 38"/>
                  <a:gd name="T2" fmla="*/ 37 w 50"/>
                  <a:gd name="T3" fmla="*/ 0 h 38"/>
                  <a:gd name="T4" fmla="*/ 50 w 50"/>
                  <a:gd name="T5" fmla="*/ 19 h 38"/>
                  <a:gd name="T6" fmla="*/ 10 w 50"/>
                  <a:gd name="T7" fmla="*/ 38 h 38"/>
                  <a:gd name="T8" fmla="*/ 0 w 50"/>
                  <a:gd name="T9" fmla="*/ 30 h 38"/>
                </a:gdLst>
                <a:ahLst/>
                <a:cxnLst>
                  <a:cxn ang="0">
                    <a:pos x="T0" y="T1"/>
                  </a:cxn>
                  <a:cxn ang="0">
                    <a:pos x="T2" y="T3"/>
                  </a:cxn>
                  <a:cxn ang="0">
                    <a:pos x="T4" y="T5"/>
                  </a:cxn>
                  <a:cxn ang="0">
                    <a:pos x="T6" y="T7"/>
                  </a:cxn>
                  <a:cxn ang="0">
                    <a:pos x="T8" y="T9"/>
                  </a:cxn>
                </a:cxnLst>
                <a:rect l="0" t="0" r="r" b="b"/>
                <a:pathLst>
                  <a:path w="50" h="38">
                    <a:moveTo>
                      <a:pt x="0" y="30"/>
                    </a:moveTo>
                    <a:lnTo>
                      <a:pt x="37" y="0"/>
                    </a:lnTo>
                    <a:lnTo>
                      <a:pt x="50" y="19"/>
                    </a:lnTo>
                    <a:lnTo>
                      <a:pt x="10" y="38"/>
                    </a:lnTo>
                    <a:lnTo>
                      <a:pt x="0" y="30"/>
                    </a:lnTo>
                    <a:close/>
                  </a:path>
                </a:pathLst>
              </a:custGeom>
              <a:solidFill>
                <a:srgbClr val="F1C8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4"/>
              <p:cNvSpPr/>
              <p:nvPr>
                <p:custDataLst>
                  <p:tags r:id="rId16"/>
                </p:custDataLst>
              </p:nvPr>
            </p:nvSpPr>
            <p:spPr bwMode="auto">
              <a:xfrm>
                <a:off x="574" y="103"/>
                <a:ext cx="51" cy="22"/>
              </a:xfrm>
              <a:custGeom>
                <a:avLst/>
                <a:gdLst>
                  <a:gd name="T0" fmla="*/ 0 w 51"/>
                  <a:gd name="T1" fmla="*/ 10 h 22"/>
                  <a:gd name="T2" fmla="*/ 0 w 51"/>
                  <a:gd name="T3" fmla="*/ 21 h 22"/>
                  <a:gd name="T4" fmla="*/ 51 w 51"/>
                  <a:gd name="T5" fmla="*/ 22 h 22"/>
                  <a:gd name="T6" fmla="*/ 51 w 51"/>
                  <a:gd name="T7" fmla="*/ 0 h 22"/>
                  <a:gd name="T8" fmla="*/ 0 w 51"/>
                  <a:gd name="T9" fmla="*/ 10 h 22"/>
                </a:gdLst>
                <a:ahLst/>
                <a:cxnLst>
                  <a:cxn ang="0">
                    <a:pos x="T0" y="T1"/>
                  </a:cxn>
                  <a:cxn ang="0">
                    <a:pos x="T2" y="T3"/>
                  </a:cxn>
                  <a:cxn ang="0">
                    <a:pos x="T4" y="T5"/>
                  </a:cxn>
                  <a:cxn ang="0">
                    <a:pos x="T6" y="T7"/>
                  </a:cxn>
                  <a:cxn ang="0">
                    <a:pos x="T8" y="T9"/>
                  </a:cxn>
                </a:cxnLst>
                <a:rect l="0" t="0" r="r" b="b"/>
                <a:pathLst>
                  <a:path w="51" h="22">
                    <a:moveTo>
                      <a:pt x="0" y="10"/>
                    </a:moveTo>
                    <a:lnTo>
                      <a:pt x="0" y="21"/>
                    </a:lnTo>
                    <a:lnTo>
                      <a:pt x="51" y="22"/>
                    </a:lnTo>
                    <a:lnTo>
                      <a:pt x="51" y="0"/>
                    </a:lnTo>
                    <a:lnTo>
                      <a:pt x="0" y="10"/>
                    </a:lnTo>
                    <a:close/>
                  </a:path>
                </a:pathLst>
              </a:custGeom>
              <a:solidFill>
                <a:srgbClr val="F1C8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5"/>
              <p:cNvSpPr/>
              <p:nvPr>
                <p:custDataLst>
                  <p:tags r:id="rId17"/>
                </p:custDataLst>
              </p:nvPr>
            </p:nvSpPr>
            <p:spPr bwMode="auto">
              <a:xfrm>
                <a:off x="535" y="193"/>
                <a:ext cx="48" cy="49"/>
              </a:xfrm>
              <a:custGeom>
                <a:avLst/>
                <a:gdLst>
                  <a:gd name="T0" fmla="*/ 8 w 48"/>
                  <a:gd name="T1" fmla="*/ 0 h 49"/>
                  <a:gd name="T2" fmla="*/ 48 w 48"/>
                  <a:gd name="T3" fmla="*/ 39 h 49"/>
                  <a:gd name="T4" fmla="*/ 33 w 48"/>
                  <a:gd name="T5" fmla="*/ 49 h 49"/>
                  <a:gd name="T6" fmla="*/ 0 w 48"/>
                  <a:gd name="T7" fmla="*/ 7 h 49"/>
                  <a:gd name="T8" fmla="*/ 8 w 48"/>
                  <a:gd name="T9" fmla="*/ 0 h 49"/>
                </a:gdLst>
                <a:ahLst/>
                <a:cxnLst>
                  <a:cxn ang="0">
                    <a:pos x="T0" y="T1"/>
                  </a:cxn>
                  <a:cxn ang="0">
                    <a:pos x="T2" y="T3"/>
                  </a:cxn>
                  <a:cxn ang="0">
                    <a:pos x="T4" y="T5"/>
                  </a:cxn>
                  <a:cxn ang="0">
                    <a:pos x="T6" y="T7"/>
                  </a:cxn>
                  <a:cxn ang="0">
                    <a:pos x="T8" y="T9"/>
                  </a:cxn>
                </a:cxnLst>
                <a:rect l="0" t="0" r="r" b="b"/>
                <a:pathLst>
                  <a:path w="48" h="49">
                    <a:moveTo>
                      <a:pt x="8" y="0"/>
                    </a:moveTo>
                    <a:lnTo>
                      <a:pt x="48" y="39"/>
                    </a:lnTo>
                    <a:lnTo>
                      <a:pt x="33" y="49"/>
                    </a:lnTo>
                    <a:lnTo>
                      <a:pt x="0" y="7"/>
                    </a:lnTo>
                    <a:lnTo>
                      <a:pt x="8" y="0"/>
                    </a:lnTo>
                    <a:close/>
                  </a:path>
                </a:pathLst>
              </a:custGeom>
              <a:solidFill>
                <a:srgbClr val="F1C8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0" name="Freeform 17"/>
            <p:cNvSpPr/>
            <p:nvPr>
              <p:custDataLst>
                <p:tags r:id="rId18"/>
              </p:custDataLst>
            </p:nvPr>
          </p:nvSpPr>
          <p:spPr bwMode="auto">
            <a:xfrm>
              <a:off x="7152513" y="3062392"/>
              <a:ext cx="326935" cy="171252"/>
            </a:xfrm>
            <a:custGeom>
              <a:avLst/>
              <a:gdLst>
                <a:gd name="T0" fmla="*/ 63 w 1269"/>
                <a:gd name="T1" fmla="*/ 513 h 666"/>
                <a:gd name="T2" fmla="*/ 326 w 1269"/>
                <a:gd name="T3" fmla="*/ 422 h 666"/>
                <a:gd name="T4" fmla="*/ 522 w 1269"/>
                <a:gd name="T5" fmla="*/ 637 h 666"/>
                <a:gd name="T6" fmla="*/ 757 w 1269"/>
                <a:gd name="T7" fmla="*/ 515 h 666"/>
                <a:gd name="T8" fmla="*/ 938 w 1269"/>
                <a:gd name="T9" fmla="*/ 553 h 666"/>
                <a:gd name="T10" fmla="*/ 1171 w 1269"/>
                <a:gd name="T11" fmla="*/ 490 h 666"/>
                <a:gd name="T12" fmla="*/ 1070 w 1269"/>
                <a:gd name="T13" fmla="*/ 318 h 666"/>
                <a:gd name="T14" fmla="*/ 1033 w 1269"/>
                <a:gd name="T15" fmla="*/ 33 h 666"/>
                <a:gd name="T16" fmla="*/ 756 w 1269"/>
                <a:gd name="T17" fmla="*/ 125 h 666"/>
                <a:gd name="T18" fmla="*/ 541 w 1269"/>
                <a:gd name="T19" fmla="*/ 18 h 666"/>
                <a:gd name="T20" fmla="*/ 384 w 1269"/>
                <a:gd name="T21" fmla="*/ 153 h 666"/>
                <a:gd name="T22" fmla="*/ 90 w 1269"/>
                <a:gd name="T23" fmla="*/ 153 h 666"/>
                <a:gd name="T24" fmla="*/ 90 w 1269"/>
                <a:gd name="T25" fmla="*/ 306 h 666"/>
                <a:gd name="T26" fmla="*/ 63 w 1269"/>
                <a:gd name="T27" fmla="*/ 513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9" h="666">
                  <a:moveTo>
                    <a:pt x="63" y="513"/>
                  </a:moveTo>
                  <a:cubicBezTo>
                    <a:pt x="144" y="609"/>
                    <a:pt x="258" y="464"/>
                    <a:pt x="326" y="422"/>
                  </a:cubicBezTo>
                  <a:cubicBezTo>
                    <a:pt x="340" y="517"/>
                    <a:pt x="431" y="603"/>
                    <a:pt x="522" y="637"/>
                  </a:cubicBezTo>
                  <a:cubicBezTo>
                    <a:pt x="600" y="666"/>
                    <a:pt x="771" y="634"/>
                    <a:pt x="757" y="515"/>
                  </a:cubicBezTo>
                  <a:cubicBezTo>
                    <a:pt x="811" y="509"/>
                    <a:pt x="880" y="548"/>
                    <a:pt x="938" y="553"/>
                  </a:cubicBezTo>
                  <a:cubicBezTo>
                    <a:pt x="1007" y="559"/>
                    <a:pt x="1117" y="543"/>
                    <a:pt x="1171" y="490"/>
                  </a:cubicBezTo>
                  <a:cubicBezTo>
                    <a:pt x="1269" y="392"/>
                    <a:pt x="1129" y="352"/>
                    <a:pt x="1070" y="318"/>
                  </a:cubicBezTo>
                  <a:cubicBezTo>
                    <a:pt x="1173" y="238"/>
                    <a:pt x="1151" y="80"/>
                    <a:pt x="1033" y="33"/>
                  </a:cubicBezTo>
                  <a:cubicBezTo>
                    <a:pt x="949" y="0"/>
                    <a:pt x="790" y="26"/>
                    <a:pt x="756" y="125"/>
                  </a:cubicBezTo>
                  <a:cubicBezTo>
                    <a:pt x="698" y="57"/>
                    <a:pt x="632" y="20"/>
                    <a:pt x="541" y="18"/>
                  </a:cubicBezTo>
                  <a:cubicBezTo>
                    <a:pt x="466" y="17"/>
                    <a:pt x="359" y="52"/>
                    <a:pt x="384" y="153"/>
                  </a:cubicBezTo>
                  <a:cubicBezTo>
                    <a:pt x="329" y="95"/>
                    <a:pt x="132" y="65"/>
                    <a:pt x="90" y="153"/>
                  </a:cubicBezTo>
                  <a:cubicBezTo>
                    <a:pt x="66" y="202"/>
                    <a:pt x="110" y="250"/>
                    <a:pt x="90" y="306"/>
                  </a:cubicBezTo>
                  <a:cubicBezTo>
                    <a:pt x="63" y="380"/>
                    <a:pt x="0" y="440"/>
                    <a:pt x="63" y="5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rgbClr val="DF89B7"/>
                </a:solidFill>
              </a:endParaRPr>
            </a:p>
          </p:txBody>
        </p:sp>
        <p:sp>
          <p:nvSpPr>
            <p:cNvPr id="11" name="Freeform 17"/>
            <p:cNvSpPr/>
            <p:nvPr>
              <p:custDataLst>
                <p:tags r:id="rId19"/>
              </p:custDataLst>
            </p:nvPr>
          </p:nvSpPr>
          <p:spPr bwMode="auto">
            <a:xfrm>
              <a:off x="7907969" y="2891140"/>
              <a:ext cx="326935" cy="171252"/>
            </a:xfrm>
            <a:custGeom>
              <a:avLst/>
              <a:gdLst>
                <a:gd name="T0" fmla="*/ 63 w 1269"/>
                <a:gd name="T1" fmla="*/ 513 h 666"/>
                <a:gd name="T2" fmla="*/ 326 w 1269"/>
                <a:gd name="T3" fmla="*/ 422 h 666"/>
                <a:gd name="T4" fmla="*/ 522 w 1269"/>
                <a:gd name="T5" fmla="*/ 637 h 666"/>
                <a:gd name="T6" fmla="*/ 757 w 1269"/>
                <a:gd name="T7" fmla="*/ 515 h 666"/>
                <a:gd name="T8" fmla="*/ 938 w 1269"/>
                <a:gd name="T9" fmla="*/ 553 h 666"/>
                <a:gd name="T10" fmla="*/ 1171 w 1269"/>
                <a:gd name="T11" fmla="*/ 490 h 666"/>
                <a:gd name="T12" fmla="*/ 1070 w 1269"/>
                <a:gd name="T13" fmla="*/ 318 h 666"/>
                <a:gd name="T14" fmla="*/ 1033 w 1269"/>
                <a:gd name="T15" fmla="*/ 33 h 666"/>
                <a:gd name="T16" fmla="*/ 756 w 1269"/>
                <a:gd name="T17" fmla="*/ 125 h 666"/>
                <a:gd name="T18" fmla="*/ 541 w 1269"/>
                <a:gd name="T19" fmla="*/ 18 h 666"/>
                <a:gd name="T20" fmla="*/ 384 w 1269"/>
                <a:gd name="T21" fmla="*/ 153 h 666"/>
                <a:gd name="T22" fmla="*/ 90 w 1269"/>
                <a:gd name="T23" fmla="*/ 153 h 666"/>
                <a:gd name="T24" fmla="*/ 90 w 1269"/>
                <a:gd name="T25" fmla="*/ 306 h 666"/>
                <a:gd name="T26" fmla="*/ 63 w 1269"/>
                <a:gd name="T27" fmla="*/ 513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9" h="666">
                  <a:moveTo>
                    <a:pt x="63" y="513"/>
                  </a:moveTo>
                  <a:cubicBezTo>
                    <a:pt x="144" y="609"/>
                    <a:pt x="258" y="464"/>
                    <a:pt x="326" y="422"/>
                  </a:cubicBezTo>
                  <a:cubicBezTo>
                    <a:pt x="340" y="517"/>
                    <a:pt x="431" y="603"/>
                    <a:pt x="522" y="637"/>
                  </a:cubicBezTo>
                  <a:cubicBezTo>
                    <a:pt x="600" y="666"/>
                    <a:pt x="771" y="634"/>
                    <a:pt x="757" y="515"/>
                  </a:cubicBezTo>
                  <a:cubicBezTo>
                    <a:pt x="811" y="509"/>
                    <a:pt x="880" y="548"/>
                    <a:pt x="938" y="553"/>
                  </a:cubicBezTo>
                  <a:cubicBezTo>
                    <a:pt x="1007" y="559"/>
                    <a:pt x="1117" y="543"/>
                    <a:pt x="1171" y="490"/>
                  </a:cubicBezTo>
                  <a:cubicBezTo>
                    <a:pt x="1269" y="392"/>
                    <a:pt x="1129" y="352"/>
                    <a:pt x="1070" y="318"/>
                  </a:cubicBezTo>
                  <a:cubicBezTo>
                    <a:pt x="1173" y="238"/>
                    <a:pt x="1151" y="80"/>
                    <a:pt x="1033" y="33"/>
                  </a:cubicBezTo>
                  <a:cubicBezTo>
                    <a:pt x="949" y="0"/>
                    <a:pt x="790" y="26"/>
                    <a:pt x="756" y="125"/>
                  </a:cubicBezTo>
                  <a:cubicBezTo>
                    <a:pt x="698" y="57"/>
                    <a:pt x="632" y="20"/>
                    <a:pt x="541" y="18"/>
                  </a:cubicBezTo>
                  <a:cubicBezTo>
                    <a:pt x="466" y="17"/>
                    <a:pt x="359" y="52"/>
                    <a:pt x="384" y="153"/>
                  </a:cubicBezTo>
                  <a:cubicBezTo>
                    <a:pt x="329" y="95"/>
                    <a:pt x="132" y="65"/>
                    <a:pt x="90" y="153"/>
                  </a:cubicBezTo>
                  <a:cubicBezTo>
                    <a:pt x="66" y="202"/>
                    <a:pt x="110" y="250"/>
                    <a:pt x="90" y="306"/>
                  </a:cubicBezTo>
                  <a:cubicBezTo>
                    <a:pt x="63" y="380"/>
                    <a:pt x="0" y="440"/>
                    <a:pt x="63" y="5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rgbClr val="DF89B7"/>
                </a:solidFill>
              </a:endParaRPr>
            </a:p>
          </p:txBody>
        </p:sp>
      </p:grpSp>
      <p:sp>
        <p:nvSpPr>
          <p:cNvPr id="2" name="标题 1"/>
          <p:cNvSpPr>
            <a:spLocks noGrp="1"/>
          </p:cNvSpPr>
          <p:nvPr>
            <p:ph type="title" hasCustomPrompt="1"/>
            <p:custDataLst>
              <p:tags r:id="rId20"/>
            </p:custDataLst>
          </p:nvPr>
        </p:nvSpPr>
        <p:spPr>
          <a:xfrm>
            <a:off x="7252335" y="2865120"/>
            <a:ext cx="4530090" cy="1423670"/>
          </a:xfrm>
        </p:spPr>
        <p:txBody>
          <a:bodyPr vert="horz" lIns="90000" tIns="46800" rIns="90000" bIns="46800" rtlCol="0" anchor="ctr" anchorCtr="0">
            <a:normAutofit/>
          </a:bodyPr>
          <a:lstStyle>
            <a:lvl1pPr marL="0" marR="0" algn="ctr" defTabSz="914400" rtl="0" eaLnBrk="1" fontAlgn="auto" latinLnBrk="0" hangingPunct="1">
              <a:lnSpc>
                <a:spcPct val="100000"/>
              </a:lnSpc>
              <a:buNone/>
              <a:defRPr kumimoji="0" lang="zh-CN" altLang="en-US" sz="7200" b="1" i="0" u="none" strike="noStrike" kern="1200" cap="none" spc="600" normalizeH="0" baseline="0" noProof="1" dirty="0">
                <a:solidFill>
                  <a:schemeClr val="tx1">
                    <a:lumMod val="85000"/>
                    <a:lumOff val="15000"/>
                  </a:schemeClr>
                </a:solidFill>
                <a:uFillTx/>
                <a:latin typeface="Arial" panose="020B0604020202090204" pitchFamily="34" charset="0"/>
                <a:ea typeface="汉仪乐喵体W" panose="00020600040101010101" pitchFamily="18"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21"/>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22"/>
            </p:custDataLst>
          </p:nvPr>
        </p:nvSpPr>
        <p:spPr/>
        <p:txBody>
          <a:bodyPr/>
          <a:lstStyle/>
          <a:p>
            <a:endParaRPr lang="zh-CN" altLang="en-US"/>
          </a:p>
        </p:txBody>
      </p:sp>
      <p:sp>
        <p:nvSpPr>
          <p:cNvPr id="5" name="灯片编号占位符 4"/>
          <p:cNvSpPr>
            <a:spLocks noGrp="1"/>
          </p:cNvSpPr>
          <p:nvPr>
            <p:ph type="sldNum" sz="quarter" idx="12"/>
            <p:custDataLst>
              <p:tags r:id="rId23"/>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tx2"/>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custDataLst>
              <p:tags r:id="rId2"/>
            </p:custDataLst>
          </p:nvPr>
        </p:nvPicPr>
        <p:blipFill rotWithShape="1">
          <a:blip r:embed="rId3"/>
          <a:srcRect/>
          <a:stretch>
            <a:fillRect/>
          </a:stretch>
        </p:blipFill>
        <p:spPr>
          <a:xfrm flipH="1">
            <a:off x="10923036" y="4826000"/>
            <a:ext cx="1162130" cy="1930400"/>
          </a:xfrm>
          <a:prstGeom prst="rect">
            <a:avLst/>
          </a:prstGeom>
        </p:spPr>
      </p:pic>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2" name="标题 1"/>
          <p:cNvSpPr>
            <a:spLocks noGrp="1"/>
          </p:cNvSpPr>
          <p:nvPr>
            <p:ph type="title"/>
            <p:custDataLst>
              <p:tags r:id="rId7"/>
            </p:custDataLst>
          </p:nvPr>
        </p:nvSpPr>
        <p:spPr/>
        <p:txBody>
          <a:bodyPr>
            <a:normAutofit/>
          </a:bodyPr>
          <a:lstStyle/>
          <a:p>
            <a:r>
              <a:rPr lang="zh-CN" altLang="en-US" dirty="0"/>
              <a:t>单击此处编辑母版标题样式</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6" name="矩形 5"/>
          <p:cNvSpPr/>
          <p:nvPr userDrawn="1">
            <p:custDataLst>
              <p:tags r:id="rId2"/>
            </p:custDataLst>
          </p:nvPr>
        </p:nvSpPr>
        <p:spPr>
          <a:xfrm>
            <a:off x="248285" y="273050"/>
            <a:ext cx="11692255" cy="63119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pic>
        <p:nvPicPr>
          <p:cNvPr id="10" name="图片 9"/>
          <p:cNvPicPr>
            <a:picLocks noChangeAspect="1"/>
          </p:cNvPicPr>
          <p:nvPr userDrawn="1">
            <p:custDataLst>
              <p:tags r:id="rId3"/>
            </p:custDataLst>
          </p:nvPr>
        </p:nvPicPr>
        <p:blipFill rotWithShape="1">
          <a:blip r:embed="rId4"/>
          <a:srcRect/>
          <a:stretch>
            <a:fillRect/>
          </a:stretch>
        </p:blipFill>
        <p:spPr>
          <a:xfrm>
            <a:off x="11064240" y="4966335"/>
            <a:ext cx="1045845" cy="1866265"/>
          </a:xfrm>
          <a:prstGeom prst="rect">
            <a:avLst/>
          </a:prstGeom>
        </p:spPr>
      </p:pic>
      <p:pic>
        <p:nvPicPr>
          <p:cNvPr id="9" name="图片 8"/>
          <p:cNvPicPr>
            <a:picLocks noChangeAspect="1"/>
          </p:cNvPicPr>
          <p:nvPr userDrawn="1">
            <p:custDataLst>
              <p:tags r:id="rId5"/>
            </p:custDataLst>
          </p:nvPr>
        </p:nvPicPr>
        <p:blipFill>
          <a:blip r:embed="rId6"/>
          <a:stretch>
            <a:fillRect/>
          </a:stretch>
        </p:blipFill>
        <p:spPr>
          <a:xfrm>
            <a:off x="-41910" y="0"/>
            <a:ext cx="1779905" cy="1146175"/>
          </a:xfrm>
          <a:prstGeom prst="rect">
            <a:avLst/>
          </a:prstGeom>
        </p:spPr>
      </p:pic>
      <p:sp>
        <p:nvSpPr>
          <p:cNvPr id="2" name="标题 1"/>
          <p:cNvSpPr>
            <a:spLocks noGrp="1"/>
          </p:cNvSpPr>
          <p:nvPr>
            <p:ph type="title" hasCustomPrompt="1"/>
            <p:custDataLst>
              <p:tags r:id="rId7"/>
            </p:custDataLst>
          </p:nvPr>
        </p:nvSpPr>
        <p:spPr>
          <a:xfrm>
            <a:off x="1281600" y="1249200"/>
            <a:ext cx="9626400" cy="723600"/>
          </a:xfrm>
        </p:spPr>
        <p:txBody>
          <a:bodyPr lIns="91440" tIns="45720" rIns="91440" bIns="45720" anchor="ctr">
            <a:normAutofit/>
          </a:bodyPr>
          <a:lstStyle>
            <a:lvl1pPr>
              <a:defRPr sz="3200" baseline="0">
                <a:solidFill>
                  <a:schemeClr val="tx1">
                    <a:lumMod val="85000"/>
                    <a:lumOff val="15000"/>
                  </a:schemeClr>
                </a:solidFill>
                <a:latin typeface="Arial" panose="020B0604020202090204" pitchFamily="34" charset="0"/>
                <a:ea typeface="Arial" panose="020B0604020202090204" pitchFamily="34" charset="0"/>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8"/>
            </p:custDataLst>
          </p:nvPr>
        </p:nvSpPr>
        <p:spPr>
          <a:xfrm>
            <a:off x="1281113" y="2163600"/>
            <a:ext cx="9626600" cy="3445200"/>
          </a:xfrm>
        </p:spPr>
        <p:txBody>
          <a:bodyPr lIns="91440" tIns="45720" rIns="91440" bIns="45720">
            <a:normAutofit/>
          </a:bodyPr>
          <a:lstStyle>
            <a:lvl1pPr>
              <a:defRPr baseline="0">
                <a:solidFill>
                  <a:schemeClr val="tx1">
                    <a:lumMod val="85000"/>
                    <a:lumOff val="15000"/>
                  </a:schemeClr>
                </a:solidFill>
                <a:latin typeface="Arial" panose="020B0604020202090204" pitchFamily="34" charset="0"/>
                <a:ea typeface="Arial" panose="020B0604020202090204" pitchFamily="34" charset="0"/>
              </a:defRPr>
            </a:lvl1pPr>
            <a:lvl2pPr>
              <a:defRPr baseline="0">
                <a:solidFill>
                  <a:schemeClr val="tx1">
                    <a:lumMod val="85000"/>
                    <a:lumOff val="15000"/>
                  </a:schemeClr>
                </a:solidFill>
                <a:latin typeface="Arial" panose="020B0604020202090204" pitchFamily="34" charset="0"/>
                <a:ea typeface="Arial" panose="020B0604020202090204" pitchFamily="34" charset="0"/>
              </a:defRPr>
            </a:lvl2pPr>
            <a:lvl3pPr>
              <a:defRPr baseline="0">
                <a:solidFill>
                  <a:schemeClr val="tx1">
                    <a:lumMod val="85000"/>
                    <a:lumOff val="15000"/>
                  </a:schemeClr>
                </a:solidFill>
                <a:latin typeface="Arial" panose="020B0604020202090204" pitchFamily="34" charset="0"/>
                <a:ea typeface="Arial" panose="020B0604020202090204" pitchFamily="34" charset="0"/>
              </a:defRPr>
            </a:lvl3pPr>
            <a:lvl4pPr>
              <a:defRPr baseline="0">
                <a:solidFill>
                  <a:schemeClr val="tx1">
                    <a:lumMod val="85000"/>
                    <a:lumOff val="15000"/>
                  </a:schemeClr>
                </a:solidFill>
                <a:latin typeface="Arial" panose="020B0604020202090204" pitchFamily="34" charset="0"/>
                <a:ea typeface="Arial" panose="020B0604020202090204" pitchFamily="34" charset="0"/>
              </a:defRPr>
            </a:lvl4pPr>
            <a:lvl5pPr>
              <a:defRPr baseline="0">
                <a:solidFill>
                  <a:schemeClr val="tx1">
                    <a:lumMod val="85000"/>
                    <a:lumOff val="15000"/>
                  </a:schemeClr>
                </a:solidFill>
                <a:latin typeface="Arial" panose="020B0604020202090204" pitchFamily="34" charset="0"/>
                <a:ea typeface="Arial" panose="020B060402020209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p>
            <a:endParaRPr lang="zh-CN" altLang="en-US" dirty="0"/>
          </a:p>
        </p:txBody>
      </p:sp>
      <p:sp>
        <p:nvSpPr>
          <p:cNvPr id="5" name="灯片编号占位符 4"/>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pic>
        <p:nvPicPr>
          <p:cNvPr id="13" name="图片 12"/>
          <p:cNvPicPr>
            <a:picLocks noChangeAspect="1"/>
          </p:cNvPicPr>
          <p:nvPr userDrawn="1">
            <p:custDataLst>
              <p:tags r:id="rId3"/>
            </p:custDataLst>
          </p:nvPr>
        </p:nvPicPr>
        <p:blipFill>
          <a:blip r:embed="rId4"/>
          <a:stretch>
            <a:fillRect/>
          </a:stretch>
        </p:blipFill>
        <p:spPr>
          <a:xfrm rot="2134898">
            <a:off x="11072053" y="67852"/>
            <a:ext cx="942547" cy="912218"/>
          </a:xfrm>
          <a:prstGeom prst="rect">
            <a:avLst/>
          </a:prstGeom>
        </p:spPr>
      </p:pic>
      <p:sp>
        <p:nvSpPr>
          <p:cNvPr id="2" name="标题 1"/>
          <p:cNvSpPr>
            <a:spLocks noGrp="1"/>
          </p:cNvSpPr>
          <p:nvPr>
            <p:ph type="title" hasCustomPrompt="1"/>
            <p:custDataLst>
              <p:tags r:id="rId5"/>
            </p:custDataLst>
          </p:nvPr>
        </p:nvSpPr>
        <p:spPr>
          <a:xfrm>
            <a:off x="583200" y="770400"/>
            <a:ext cx="3960000" cy="882000"/>
          </a:xfrm>
        </p:spPr>
        <p:txBody>
          <a:bodyPr lIns="91440" tIns="45720" rIns="91440" bIns="45720" anchor="ctr">
            <a:normAutofit/>
          </a:bodyPr>
          <a:lstStyle>
            <a:lvl1pPr>
              <a:defRPr sz="3600" baseline="0">
                <a:solidFill>
                  <a:schemeClr val="tx1">
                    <a:lumMod val="85000"/>
                    <a:lumOff val="15000"/>
                  </a:schemeClr>
                </a:solidFill>
                <a:latin typeface="Arial" panose="020B0604020202090204" pitchFamily="34" charset="0"/>
                <a:ea typeface="Arial" panose="020B0604020202090204" pitchFamily="34" charset="0"/>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586800" y="1764000"/>
            <a:ext cx="3956400" cy="4093200"/>
          </a:xfrm>
        </p:spPr>
        <p:txBody>
          <a:bodyPr lIns="91440" tIns="45720" rIns="91440" bIns="45720">
            <a:normAutofit/>
          </a:bodyPr>
          <a:lstStyle>
            <a:lvl1pPr>
              <a:defRPr baseline="0">
                <a:solidFill>
                  <a:schemeClr val="tx1">
                    <a:lumMod val="85000"/>
                    <a:lumOff val="15000"/>
                  </a:schemeClr>
                </a:solidFill>
                <a:latin typeface="Arial" panose="020B0604020202090204" pitchFamily="34" charset="0"/>
                <a:ea typeface="Arial" panose="020B0604020202090204" pitchFamily="34" charset="0"/>
              </a:defRPr>
            </a:lvl1pPr>
            <a:lvl2pPr>
              <a:defRPr baseline="0">
                <a:solidFill>
                  <a:schemeClr val="tx1">
                    <a:lumMod val="85000"/>
                    <a:lumOff val="15000"/>
                  </a:schemeClr>
                </a:solidFill>
                <a:latin typeface="Arial" panose="020B0604020202090204" pitchFamily="34" charset="0"/>
                <a:ea typeface="Arial" panose="020B0604020202090204" pitchFamily="34" charset="0"/>
              </a:defRPr>
            </a:lvl2pPr>
            <a:lvl3pPr>
              <a:defRPr baseline="0">
                <a:solidFill>
                  <a:schemeClr val="tx1">
                    <a:lumMod val="85000"/>
                    <a:lumOff val="15000"/>
                  </a:schemeClr>
                </a:solidFill>
                <a:latin typeface="Arial" panose="020B0604020202090204" pitchFamily="34" charset="0"/>
                <a:ea typeface="Arial" panose="020B0604020202090204" pitchFamily="34" charset="0"/>
              </a:defRPr>
            </a:lvl3pPr>
            <a:lvl4pPr>
              <a:defRPr baseline="0">
                <a:solidFill>
                  <a:schemeClr val="tx1">
                    <a:lumMod val="85000"/>
                    <a:lumOff val="15000"/>
                  </a:schemeClr>
                </a:solidFill>
                <a:latin typeface="Arial" panose="020B0604020202090204" pitchFamily="34" charset="0"/>
                <a:ea typeface="Arial" panose="020B0604020202090204" pitchFamily="34" charset="0"/>
              </a:defRPr>
            </a:lvl4pPr>
            <a:lvl5pPr>
              <a:defRPr baseline="0">
                <a:solidFill>
                  <a:schemeClr val="tx1">
                    <a:lumMod val="85000"/>
                    <a:lumOff val="15000"/>
                  </a:schemeClr>
                </a:solidFill>
                <a:latin typeface="Arial" panose="020B0604020202090204" pitchFamily="34" charset="0"/>
                <a:ea typeface="Arial" panose="020B060402020209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5101200" y="769939"/>
            <a:ext cx="6480000" cy="5087937"/>
          </a:xfrm>
        </p:spPr>
        <p:txBody>
          <a:bodyPr lIns="91440" tIns="45720" rIns="91440" bIns="45720">
            <a:normAutofit/>
          </a:bodyPr>
          <a:lstStyle>
            <a:lvl1pPr>
              <a:defRPr baseline="0">
                <a:solidFill>
                  <a:schemeClr val="tx1">
                    <a:lumMod val="85000"/>
                    <a:lumOff val="15000"/>
                  </a:schemeClr>
                </a:solidFill>
                <a:latin typeface="Arial" panose="020B0604020202090204" pitchFamily="34" charset="0"/>
                <a:ea typeface="Arial" panose="020B0604020202090204" pitchFamily="34" charset="0"/>
              </a:defRPr>
            </a:lvl1pPr>
            <a:lvl2pPr>
              <a:defRPr baseline="0">
                <a:solidFill>
                  <a:schemeClr val="tx1">
                    <a:lumMod val="85000"/>
                    <a:lumOff val="15000"/>
                  </a:schemeClr>
                </a:solidFill>
                <a:latin typeface="Arial" panose="020B0604020202090204" pitchFamily="34" charset="0"/>
                <a:ea typeface="Arial" panose="020B0604020202090204" pitchFamily="34" charset="0"/>
              </a:defRPr>
            </a:lvl2pPr>
            <a:lvl3pPr>
              <a:defRPr baseline="0">
                <a:solidFill>
                  <a:schemeClr val="tx1">
                    <a:lumMod val="85000"/>
                    <a:lumOff val="15000"/>
                  </a:schemeClr>
                </a:solidFill>
                <a:latin typeface="Arial" panose="020B0604020202090204" pitchFamily="34" charset="0"/>
                <a:ea typeface="Arial" panose="020B0604020202090204" pitchFamily="34" charset="0"/>
              </a:defRPr>
            </a:lvl3pPr>
            <a:lvl4pPr>
              <a:defRPr baseline="0">
                <a:solidFill>
                  <a:schemeClr val="tx1">
                    <a:lumMod val="85000"/>
                    <a:lumOff val="15000"/>
                  </a:schemeClr>
                </a:solidFill>
                <a:latin typeface="Arial" panose="020B0604020202090204" pitchFamily="34" charset="0"/>
                <a:ea typeface="Arial" panose="020B0604020202090204" pitchFamily="34" charset="0"/>
              </a:defRPr>
            </a:lvl4pPr>
            <a:lvl5pPr>
              <a:defRPr baseline="0">
                <a:solidFill>
                  <a:schemeClr val="tx1">
                    <a:lumMod val="85000"/>
                    <a:lumOff val="15000"/>
                  </a:schemeClr>
                </a:solidFill>
                <a:latin typeface="Arial" panose="020B0604020202090204" pitchFamily="34" charset="0"/>
                <a:ea typeface="Arial" panose="020B060402020209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pic>
        <p:nvPicPr>
          <p:cNvPr id="8" name="图片 7"/>
          <p:cNvPicPr>
            <a:picLocks noChangeAspect="1"/>
          </p:cNvPicPr>
          <p:nvPr userDrawn="1">
            <p:custDataLst>
              <p:tags r:id="rId3"/>
            </p:custDataLst>
          </p:nvPr>
        </p:nvPicPr>
        <p:blipFill rotWithShape="1">
          <a:blip r:embed="rId4"/>
          <a:srcRect/>
          <a:stretch>
            <a:fillRect/>
          </a:stretch>
        </p:blipFill>
        <p:spPr>
          <a:xfrm flipH="1">
            <a:off x="10980562" y="5448600"/>
            <a:ext cx="1211437" cy="1256400"/>
          </a:xfrm>
          <a:prstGeom prst="rect">
            <a:avLst/>
          </a:prstGeom>
        </p:spPr>
      </p:pic>
      <p:sp>
        <p:nvSpPr>
          <p:cNvPr id="2" name="标题 1"/>
          <p:cNvSpPr>
            <a:spLocks noGrp="1"/>
          </p:cNvSpPr>
          <p:nvPr>
            <p:ph type="title"/>
            <p:custDataLst>
              <p:tags r:id="rId5"/>
            </p:custDataLst>
          </p:nvPr>
        </p:nvSpPr>
        <p:spPr>
          <a:xfrm>
            <a:off x="612000" y="781200"/>
            <a:ext cx="10976400" cy="626400"/>
          </a:xfrm>
        </p:spPr>
        <p:txBody>
          <a:bodyPr lIns="91440" tIns="45720" rIns="91440" bIns="45720" anchor="ctr">
            <a:normAutofit/>
          </a:bodyPr>
          <a:lstStyle>
            <a:lvl1pPr algn="ctr">
              <a:defRPr sz="3600" baseline="0">
                <a:solidFill>
                  <a:schemeClr val="tx1">
                    <a:lumMod val="85000"/>
                    <a:lumOff val="15000"/>
                  </a:schemeClr>
                </a:solidFill>
                <a:latin typeface="Arial" panose="020B0604020202090204" pitchFamily="34" charset="0"/>
                <a:ea typeface="Arial" panose="020B0604020202090204" pitchFamily="34" charset="0"/>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612000" y="1659600"/>
            <a:ext cx="10975975" cy="828000"/>
          </a:xfrm>
        </p:spPr>
        <p:txBody>
          <a:bodyPr lIns="91440" tIns="45720" rIns="91440" bIns="45720">
            <a:normAutofit/>
          </a:bodyPr>
          <a:lstStyle>
            <a:lvl1pPr algn="ctr">
              <a:defRPr baseline="0">
                <a:solidFill>
                  <a:schemeClr val="tx1">
                    <a:lumMod val="85000"/>
                    <a:lumOff val="15000"/>
                  </a:schemeClr>
                </a:solidFill>
                <a:latin typeface="Arial" panose="020B0604020202090204" pitchFamily="34" charset="0"/>
                <a:ea typeface="Arial" panose="020B0604020202090204" pitchFamily="34" charset="0"/>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0"/>
            </p:custDataLst>
          </p:nvPr>
        </p:nvSpPr>
        <p:spPr>
          <a:xfrm>
            <a:off x="612775" y="2808000"/>
            <a:ext cx="10965600" cy="3430800"/>
          </a:xfrm>
        </p:spPr>
        <p:txBody>
          <a:bodyPr lIns="91440" tIns="45720" rIns="91440" bIns="45720">
            <a:normAutofit/>
          </a:bodyPr>
          <a:lstStyle>
            <a:lvl1pPr>
              <a:defRPr baseline="0">
                <a:solidFill>
                  <a:schemeClr val="tx1">
                    <a:lumMod val="85000"/>
                    <a:lumOff val="15000"/>
                  </a:schemeClr>
                </a:solidFill>
                <a:latin typeface="Arial" panose="020B0604020202090204" pitchFamily="34" charset="0"/>
                <a:ea typeface="Arial" panose="020B0604020202090204" pitchFamily="34" charset="0"/>
              </a:defRPr>
            </a:lvl1pPr>
            <a:lvl2pPr>
              <a:defRPr baseline="0">
                <a:solidFill>
                  <a:schemeClr val="tx1">
                    <a:lumMod val="85000"/>
                    <a:lumOff val="15000"/>
                  </a:schemeClr>
                </a:solidFill>
                <a:latin typeface="Arial" panose="020B0604020202090204" pitchFamily="34" charset="0"/>
                <a:ea typeface="Arial" panose="020B0604020202090204" pitchFamily="34" charset="0"/>
              </a:defRPr>
            </a:lvl2pPr>
            <a:lvl3pPr>
              <a:defRPr baseline="0">
                <a:solidFill>
                  <a:schemeClr val="tx1">
                    <a:lumMod val="85000"/>
                    <a:lumOff val="15000"/>
                  </a:schemeClr>
                </a:solidFill>
                <a:latin typeface="Arial" panose="020B0604020202090204" pitchFamily="34" charset="0"/>
                <a:ea typeface="Arial" panose="020B0604020202090204" pitchFamily="34" charset="0"/>
              </a:defRPr>
            </a:lvl3pPr>
            <a:lvl4pPr>
              <a:defRPr baseline="0">
                <a:solidFill>
                  <a:schemeClr val="tx1">
                    <a:lumMod val="85000"/>
                    <a:lumOff val="15000"/>
                  </a:schemeClr>
                </a:solidFill>
                <a:latin typeface="Arial" panose="020B0604020202090204" pitchFamily="34" charset="0"/>
                <a:ea typeface="Arial" panose="020B0604020202090204" pitchFamily="34" charset="0"/>
              </a:defRPr>
            </a:lvl4pPr>
            <a:lvl5pPr>
              <a:defRPr baseline="0">
                <a:solidFill>
                  <a:schemeClr val="tx1">
                    <a:lumMod val="85000"/>
                    <a:lumOff val="15000"/>
                  </a:schemeClr>
                </a:solidFill>
                <a:latin typeface="Arial" panose="020B0604020202090204" pitchFamily="34" charset="0"/>
                <a:ea typeface="Arial" panose="020B060402020209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pic>
        <p:nvPicPr>
          <p:cNvPr id="6" name="图片 5"/>
          <p:cNvPicPr>
            <a:picLocks noChangeAspect="1"/>
          </p:cNvPicPr>
          <p:nvPr userDrawn="1">
            <p:custDataLst>
              <p:tags r:id="rId3"/>
            </p:custDataLst>
          </p:nvPr>
        </p:nvPicPr>
        <p:blipFill rotWithShape="1">
          <a:blip r:embed="rId4"/>
          <a:srcRect/>
          <a:stretch>
            <a:fillRect/>
          </a:stretch>
        </p:blipFill>
        <p:spPr>
          <a:xfrm>
            <a:off x="10243544" y="5865185"/>
            <a:ext cx="1886656" cy="1001422"/>
          </a:xfrm>
          <a:prstGeom prst="rect">
            <a:avLst/>
          </a:prstGeom>
        </p:spPr>
      </p:pic>
      <p:sp>
        <p:nvSpPr>
          <p:cNvPr id="2" name="标题 1"/>
          <p:cNvSpPr>
            <a:spLocks noGrp="1"/>
          </p:cNvSpPr>
          <p:nvPr>
            <p:ph type="title"/>
            <p:custDataLst>
              <p:tags r:id="rId5"/>
            </p:custDataLst>
          </p:nvPr>
        </p:nvSpPr>
        <p:spPr>
          <a:xfrm>
            <a:off x="604800" y="669600"/>
            <a:ext cx="10976400" cy="565200"/>
          </a:xfrm>
        </p:spPr>
        <p:txBody>
          <a:bodyPr lIns="91440" tIns="45720" rIns="91440" bIns="45720" anchor="ctr">
            <a:normAutofit/>
          </a:bodyPr>
          <a:lstStyle>
            <a:lvl1pPr algn="ctr">
              <a:defRPr sz="3200" baseline="0">
                <a:solidFill>
                  <a:schemeClr val="tx1">
                    <a:lumMod val="85000"/>
                    <a:lumOff val="15000"/>
                  </a:schemeClr>
                </a:solidFill>
                <a:latin typeface="Arial" panose="020B0604020202090204" pitchFamily="34" charset="0"/>
                <a:ea typeface="Arial" panose="020B0604020202090204" pitchFamily="34" charset="0"/>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9"/>
            </p:custDataLst>
          </p:nvPr>
        </p:nvSpPr>
        <p:spPr>
          <a:xfrm>
            <a:off x="604837" y="1681200"/>
            <a:ext cx="10990800" cy="3211200"/>
          </a:xfrm>
        </p:spPr>
        <p:txBody>
          <a:bodyPr lIns="91440" tIns="45720" rIns="91440" bIns="45720">
            <a:normAutofit/>
          </a:bodyPr>
          <a:lstStyle>
            <a:lvl1pPr>
              <a:defRPr baseline="0">
                <a:solidFill>
                  <a:schemeClr val="tx1">
                    <a:lumMod val="85000"/>
                    <a:lumOff val="15000"/>
                  </a:schemeClr>
                </a:solidFill>
                <a:latin typeface="Arial" panose="020B0604020202090204" pitchFamily="34" charset="0"/>
                <a:ea typeface="Arial" panose="020B0604020202090204" pitchFamily="34" charset="0"/>
              </a:defRPr>
            </a:lvl1pPr>
            <a:lvl2pPr>
              <a:defRPr baseline="0">
                <a:solidFill>
                  <a:schemeClr val="tx1">
                    <a:lumMod val="85000"/>
                    <a:lumOff val="15000"/>
                  </a:schemeClr>
                </a:solidFill>
                <a:latin typeface="Arial" panose="020B0604020202090204" pitchFamily="34" charset="0"/>
                <a:ea typeface="Arial" panose="020B0604020202090204" pitchFamily="34" charset="0"/>
              </a:defRPr>
            </a:lvl2pPr>
            <a:lvl3pPr>
              <a:defRPr baseline="0">
                <a:solidFill>
                  <a:schemeClr val="tx1">
                    <a:lumMod val="85000"/>
                    <a:lumOff val="15000"/>
                  </a:schemeClr>
                </a:solidFill>
                <a:latin typeface="Arial" panose="020B0604020202090204" pitchFamily="34" charset="0"/>
                <a:ea typeface="Arial" panose="020B0604020202090204" pitchFamily="34" charset="0"/>
              </a:defRPr>
            </a:lvl3pPr>
            <a:lvl4pPr>
              <a:defRPr baseline="0">
                <a:solidFill>
                  <a:schemeClr val="tx1">
                    <a:lumMod val="85000"/>
                    <a:lumOff val="15000"/>
                  </a:schemeClr>
                </a:solidFill>
                <a:latin typeface="Arial" panose="020B0604020202090204" pitchFamily="34" charset="0"/>
                <a:ea typeface="Arial" panose="020B0604020202090204" pitchFamily="34" charset="0"/>
              </a:defRPr>
            </a:lvl4pPr>
            <a:lvl5pPr>
              <a:defRPr baseline="0">
                <a:solidFill>
                  <a:schemeClr val="tx1">
                    <a:lumMod val="85000"/>
                    <a:lumOff val="15000"/>
                  </a:schemeClr>
                </a:solidFill>
                <a:latin typeface="Arial" panose="020B0604020202090204" pitchFamily="34" charset="0"/>
                <a:ea typeface="Arial" panose="020B060402020209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0"/>
            </p:custDataLst>
          </p:nvPr>
        </p:nvSpPr>
        <p:spPr>
          <a:xfrm>
            <a:off x="594000" y="5180400"/>
            <a:ext cx="11001600" cy="1011600"/>
          </a:xfrm>
        </p:spPr>
        <p:txBody>
          <a:bodyPr lIns="91440" tIns="45720" rIns="91440" bIns="45720">
            <a:normAutofit/>
          </a:bodyPr>
          <a:lstStyle>
            <a:lvl1pPr marL="0" indent="0">
              <a:buNone/>
              <a:defRPr baseline="0">
                <a:solidFill>
                  <a:schemeClr val="tx1">
                    <a:lumMod val="85000"/>
                    <a:lumOff val="15000"/>
                  </a:schemeClr>
                </a:solidFill>
                <a:latin typeface="Arial" panose="020B0604020202090204" pitchFamily="34" charset="0"/>
                <a:ea typeface="Arial" panose="020B0604020202090204" pitchFamily="34" charset="0"/>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pic>
        <p:nvPicPr>
          <p:cNvPr id="15" name="图片 14"/>
          <p:cNvPicPr>
            <a:picLocks noChangeAspect="1"/>
          </p:cNvPicPr>
          <p:nvPr userDrawn="1">
            <p:custDataLst>
              <p:tags r:id="rId2"/>
            </p:custDataLst>
          </p:nvPr>
        </p:nvPicPr>
        <p:blipFill rotWithShape="1">
          <a:blip r:embed="rId3"/>
          <a:srcRect/>
          <a:stretch>
            <a:fillRect/>
          </a:stretch>
        </p:blipFill>
        <p:spPr>
          <a:xfrm flipH="1">
            <a:off x="11086747" y="5594400"/>
            <a:ext cx="1296437" cy="1256400"/>
          </a:xfrm>
          <a:prstGeom prst="rect">
            <a:avLst/>
          </a:prstGeom>
        </p:spPr>
      </p:pic>
      <p:sp>
        <p:nvSpPr>
          <p:cNvPr id="10" name="矩形 9"/>
          <p:cNvSpPr/>
          <p:nvPr userDrawn="1">
            <p:custDataLst>
              <p:tags r:id="rId4"/>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5"/>
            </p:custDataLst>
          </p:nvPr>
        </p:nvSpPr>
        <p:spPr>
          <a:xfrm>
            <a:off x="579600" y="237600"/>
            <a:ext cx="11037600" cy="441964"/>
          </a:xfrm>
        </p:spPr>
        <p:txBody>
          <a:bodyPr lIns="91440" tIns="45720" rIns="91440" bIns="45720">
            <a:normAutofit/>
          </a:bodyPr>
          <a:lstStyle>
            <a:lvl1pPr>
              <a:defRPr baseline="0">
                <a:solidFill>
                  <a:schemeClr val="tx1">
                    <a:lumMod val="85000"/>
                    <a:lumOff val="15000"/>
                  </a:schemeClr>
                </a:solidFill>
                <a:latin typeface="Arial" panose="020B0604020202090204" pitchFamily="34" charset="0"/>
                <a:ea typeface="Arial" panose="020B0604020202090204" pitchFamily="34" charset="0"/>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9"/>
            </p:custDataLst>
          </p:nvPr>
        </p:nvSpPr>
        <p:spPr>
          <a:xfrm>
            <a:off x="579600" y="1663200"/>
            <a:ext cx="5342400" cy="2894400"/>
          </a:xfrm>
        </p:spPr>
        <p:txBody>
          <a:bodyPr lIns="91440" tIns="45720" rIns="91440" bIns="45720">
            <a:normAutofit/>
          </a:bodyPr>
          <a:lstStyle>
            <a:lvl1pPr>
              <a:defRPr baseline="0">
                <a:solidFill>
                  <a:schemeClr val="tx1">
                    <a:lumMod val="85000"/>
                    <a:lumOff val="15000"/>
                  </a:schemeClr>
                </a:solidFill>
                <a:latin typeface="Arial" panose="020B0604020202090204" pitchFamily="34" charset="0"/>
                <a:ea typeface="Arial" panose="020B0604020202090204" pitchFamily="34" charset="0"/>
              </a:defRPr>
            </a:lvl1pPr>
            <a:lvl2pPr>
              <a:defRPr baseline="0">
                <a:solidFill>
                  <a:schemeClr val="tx1">
                    <a:lumMod val="85000"/>
                    <a:lumOff val="15000"/>
                  </a:schemeClr>
                </a:solidFill>
                <a:latin typeface="Arial" panose="020B0604020202090204" pitchFamily="34" charset="0"/>
                <a:ea typeface="Arial" panose="020B0604020202090204" pitchFamily="34" charset="0"/>
              </a:defRPr>
            </a:lvl2pPr>
            <a:lvl3pPr>
              <a:defRPr baseline="0">
                <a:solidFill>
                  <a:schemeClr val="tx1">
                    <a:lumMod val="85000"/>
                    <a:lumOff val="15000"/>
                  </a:schemeClr>
                </a:solidFill>
                <a:latin typeface="Arial" panose="020B0604020202090204" pitchFamily="34" charset="0"/>
                <a:ea typeface="Arial" panose="020B0604020202090204" pitchFamily="34" charset="0"/>
              </a:defRPr>
            </a:lvl3pPr>
            <a:lvl4pPr>
              <a:defRPr baseline="0">
                <a:solidFill>
                  <a:schemeClr val="tx1">
                    <a:lumMod val="85000"/>
                    <a:lumOff val="15000"/>
                  </a:schemeClr>
                </a:solidFill>
                <a:latin typeface="Arial" panose="020B0604020202090204" pitchFamily="34" charset="0"/>
                <a:ea typeface="Arial" panose="020B0604020202090204" pitchFamily="34" charset="0"/>
              </a:defRPr>
            </a:lvl4pPr>
            <a:lvl5pPr>
              <a:defRPr baseline="0">
                <a:solidFill>
                  <a:schemeClr val="tx1">
                    <a:lumMod val="85000"/>
                    <a:lumOff val="15000"/>
                  </a:schemeClr>
                </a:solidFill>
                <a:latin typeface="Arial" panose="020B0604020202090204" pitchFamily="34" charset="0"/>
                <a:ea typeface="Arial" panose="020B060402020209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6242400" y="1663200"/>
            <a:ext cx="5367600" cy="2894400"/>
          </a:xfrm>
        </p:spPr>
        <p:txBody>
          <a:bodyPr lIns="91440" tIns="45720" rIns="91440" bIns="45720">
            <a:normAutofit/>
          </a:bodyPr>
          <a:lstStyle>
            <a:lvl1pPr>
              <a:defRPr baseline="0">
                <a:solidFill>
                  <a:schemeClr val="tx1">
                    <a:lumMod val="85000"/>
                    <a:lumOff val="15000"/>
                  </a:schemeClr>
                </a:solidFill>
                <a:latin typeface="Arial" panose="020B0604020202090204" pitchFamily="34" charset="0"/>
                <a:ea typeface="Arial" panose="020B0604020202090204" pitchFamily="34" charset="0"/>
              </a:defRPr>
            </a:lvl1pPr>
            <a:lvl2pPr>
              <a:defRPr baseline="0">
                <a:solidFill>
                  <a:schemeClr val="tx1">
                    <a:lumMod val="85000"/>
                    <a:lumOff val="15000"/>
                  </a:schemeClr>
                </a:solidFill>
                <a:latin typeface="Arial" panose="020B0604020202090204" pitchFamily="34" charset="0"/>
                <a:ea typeface="Arial" panose="020B0604020202090204" pitchFamily="34" charset="0"/>
              </a:defRPr>
            </a:lvl2pPr>
            <a:lvl3pPr>
              <a:defRPr baseline="0">
                <a:solidFill>
                  <a:schemeClr val="tx1">
                    <a:lumMod val="85000"/>
                    <a:lumOff val="15000"/>
                  </a:schemeClr>
                </a:solidFill>
                <a:latin typeface="Arial" panose="020B0604020202090204" pitchFamily="34" charset="0"/>
                <a:ea typeface="Arial" panose="020B0604020202090204" pitchFamily="34" charset="0"/>
              </a:defRPr>
            </a:lvl3pPr>
            <a:lvl4pPr>
              <a:defRPr baseline="0">
                <a:solidFill>
                  <a:schemeClr val="tx1">
                    <a:lumMod val="85000"/>
                    <a:lumOff val="15000"/>
                  </a:schemeClr>
                </a:solidFill>
                <a:latin typeface="Arial" panose="020B0604020202090204" pitchFamily="34" charset="0"/>
                <a:ea typeface="Arial" panose="020B0604020202090204" pitchFamily="34" charset="0"/>
              </a:defRPr>
            </a:lvl4pPr>
            <a:lvl5pPr>
              <a:defRPr baseline="0">
                <a:solidFill>
                  <a:schemeClr val="tx1">
                    <a:lumMod val="85000"/>
                    <a:lumOff val="15000"/>
                  </a:schemeClr>
                </a:solidFill>
                <a:latin typeface="Arial" panose="020B0604020202090204" pitchFamily="34" charset="0"/>
                <a:ea typeface="Arial" panose="020B060402020209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1"/>
            </p:custDataLst>
          </p:nvPr>
        </p:nvSpPr>
        <p:spPr>
          <a:xfrm>
            <a:off x="572400" y="4816800"/>
            <a:ext cx="5342400" cy="781200"/>
          </a:xfrm>
        </p:spPr>
        <p:txBody>
          <a:bodyPr lIns="91440" tIns="45720" rIns="91440" bIns="45720">
            <a:normAutofit/>
          </a:bodyPr>
          <a:lstStyle>
            <a:lvl1pPr>
              <a:defRPr baseline="0">
                <a:solidFill>
                  <a:schemeClr val="tx1">
                    <a:lumMod val="85000"/>
                    <a:lumOff val="15000"/>
                  </a:schemeClr>
                </a:solidFill>
                <a:latin typeface="Arial" panose="020B0604020202090204" pitchFamily="34" charset="0"/>
                <a:ea typeface="Arial" panose="020B0604020202090204" pitchFamily="34" charset="0"/>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2"/>
            </p:custDataLst>
          </p:nvPr>
        </p:nvSpPr>
        <p:spPr>
          <a:xfrm>
            <a:off x="6253200" y="4813200"/>
            <a:ext cx="5367600" cy="781200"/>
          </a:xfrm>
        </p:spPr>
        <p:txBody>
          <a:bodyPr lIns="91440" tIns="45720" rIns="91440" bIns="45720">
            <a:normAutofit/>
          </a:bodyPr>
          <a:lstStyle>
            <a:lvl1pPr>
              <a:defRPr baseline="0">
                <a:solidFill>
                  <a:schemeClr val="tx1">
                    <a:lumMod val="85000"/>
                    <a:lumOff val="15000"/>
                  </a:schemeClr>
                </a:solidFill>
                <a:latin typeface="Arial" panose="020B0604020202090204" pitchFamily="34" charset="0"/>
                <a:ea typeface="Arial" panose="020B0604020202090204" pitchFamily="34" charset="0"/>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9224"/>
            <a:ext cx="12192000" cy="4939553"/>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pic>
        <p:nvPicPr>
          <p:cNvPr id="11" name="图片 10"/>
          <p:cNvPicPr>
            <a:picLocks noChangeAspect="1"/>
          </p:cNvPicPr>
          <p:nvPr userDrawn="1">
            <p:custDataLst>
              <p:tags r:id="rId3"/>
            </p:custDataLst>
          </p:nvPr>
        </p:nvPicPr>
        <p:blipFill rotWithShape="1">
          <a:blip r:embed="rId4"/>
          <a:srcRect/>
          <a:stretch>
            <a:fillRect/>
          </a:stretch>
        </p:blipFill>
        <p:spPr>
          <a:xfrm rot="4145365" flipH="1">
            <a:off x="-1005205" y="2551430"/>
            <a:ext cx="2595880" cy="1639570"/>
          </a:xfrm>
          <a:prstGeom prst="foldedCorner">
            <a:avLst/>
          </a:prstGeom>
        </p:spPr>
      </p:pic>
      <p:pic>
        <p:nvPicPr>
          <p:cNvPr id="15" name="图片 14"/>
          <p:cNvPicPr>
            <a:picLocks noChangeAspect="1"/>
          </p:cNvPicPr>
          <p:nvPr userDrawn="1">
            <p:custDataLst>
              <p:tags r:id="rId5"/>
            </p:custDataLst>
          </p:nvPr>
        </p:nvPicPr>
        <p:blipFill rotWithShape="1">
          <a:blip r:embed="rId6"/>
          <a:srcRect/>
          <a:stretch>
            <a:fillRect/>
          </a:stretch>
        </p:blipFill>
        <p:spPr>
          <a:xfrm rot="17454635">
            <a:off x="10747375" y="2439035"/>
            <a:ext cx="2609850" cy="1969770"/>
          </a:xfrm>
          <a:prstGeom prst="rect">
            <a:avLst/>
          </a:prstGeom>
        </p:spPr>
      </p:pic>
      <p:sp>
        <p:nvSpPr>
          <p:cNvPr id="2" name="标题 1"/>
          <p:cNvSpPr>
            <a:spLocks noGrp="1"/>
          </p:cNvSpPr>
          <p:nvPr>
            <p:ph type="title" hasCustomPrompt="1"/>
            <p:custDataLst>
              <p:tags r:id="rId7"/>
            </p:custDataLst>
          </p:nvPr>
        </p:nvSpPr>
        <p:spPr>
          <a:xfrm>
            <a:off x="1522800" y="1339200"/>
            <a:ext cx="9144000" cy="2386800"/>
          </a:xfrm>
        </p:spPr>
        <p:txBody>
          <a:bodyPr lIns="91440" tIns="45720" rIns="91440" bIns="45720" anchor="b">
            <a:normAutofit/>
          </a:bodyPr>
          <a:lstStyle>
            <a:lvl1pPr algn="ctr">
              <a:defRPr sz="6000" baseline="0">
                <a:solidFill>
                  <a:schemeClr val="tx1">
                    <a:lumMod val="85000"/>
                    <a:lumOff val="15000"/>
                  </a:schemeClr>
                </a:solidFill>
                <a:latin typeface="Arial" panose="020B0604020202090204" pitchFamily="34" charset="0"/>
                <a:ea typeface="Arial" panose="020B0604020202090204" pitchFamily="34" charset="0"/>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1522413" y="3862800"/>
            <a:ext cx="9144000" cy="1656000"/>
          </a:xfrm>
        </p:spPr>
        <p:txBody>
          <a:bodyPr lIns="91440" tIns="45720" rIns="91440" bIns="45720">
            <a:normAutofit/>
          </a:bodyPr>
          <a:lstStyle>
            <a:lvl1pPr algn="ctr">
              <a:defRPr baseline="0">
                <a:solidFill>
                  <a:schemeClr val="tx1">
                    <a:lumMod val="85000"/>
                    <a:lumOff val="15000"/>
                  </a:schemeClr>
                </a:solidFill>
                <a:latin typeface="Arial" panose="020B0604020202090204" pitchFamily="34" charset="0"/>
                <a:ea typeface="Arial" panose="020B0604020202090204" pitchFamily="34" charset="0"/>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tx2"/>
        </a:solidFill>
        <a:effectLst/>
      </p:bgPr>
    </p:bg>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rotWithShape="1">
          <a:blip r:embed="rId3" cstate="print">
            <a:extLst>
              <a:ext uri="{28A0092B-C50C-407E-A947-70E740481C1C}">
                <a14:useLocalDpi xmlns:a14="http://schemas.microsoft.com/office/drawing/2010/main" val="0"/>
              </a:ext>
            </a:extLst>
          </a:blip>
          <a:srcRect/>
          <a:stretch>
            <a:fillRect/>
          </a:stretch>
        </p:blipFill>
        <p:spPr>
          <a:xfrm>
            <a:off x="0" y="792480"/>
            <a:ext cx="6776720" cy="6065520"/>
          </a:xfrm>
          <a:prstGeom prst="rect">
            <a:avLst/>
          </a:prstGeom>
        </p:spPr>
      </p:pic>
      <p:grpSp>
        <p:nvGrpSpPr>
          <p:cNvPr id="10" name="Group 4"/>
          <p:cNvGrpSpPr>
            <a:grpSpLocks noChangeAspect="1"/>
          </p:cNvGrpSpPr>
          <p:nvPr>
            <p:custDataLst>
              <p:tags r:id="rId4"/>
            </p:custDataLst>
          </p:nvPr>
        </p:nvGrpSpPr>
        <p:grpSpPr bwMode="auto">
          <a:xfrm>
            <a:off x="8436670" y="0"/>
            <a:ext cx="3755330" cy="3074187"/>
            <a:chOff x="2" y="0"/>
            <a:chExt cx="623" cy="510"/>
          </a:xfrm>
        </p:grpSpPr>
        <p:sp>
          <p:nvSpPr>
            <p:cNvPr id="13" name="Freeform 5"/>
            <p:cNvSpPr/>
            <p:nvPr>
              <p:custDataLst>
                <p:tags r:id="rId5"/>
              </p:custDataLst>
            </p:nvPr>
          </p:nvSpPr>
          <p:spPr bwMode="auto">
            <a:xfrm>
              <a:off x="2" y="180"/>
              <a:ext cx="266" cy="225"/>
            </a:xfrm>
            <a:custGeom>
              <a:avLst/>
              <a:gdLst>
                <a:gd name="T0" fmla="*/ 131 w 229"/>
                <a:gd name="T1" fmla="*/ 74 h 194"/>
                <a:gd name="T2" fmla="*/ 213 w 229"/>
                <a:gd name="T3" fmla="*/ 66 h 194"/>
                <a:gd name="T4" fmla="*/ 197 w 229"/>
                <a:gd name="T5" fmla="*/ 147 h 194"/>
                <a:gd name="T6" fmla="*/ 78 w 229"/>
                <a:gd name="T7" fmla="*/ 117 h 194"/>
                <a:gd name="T8" fmla="*/ 90 w 229"/>
                <a:gd name="T9" fmla="*/ 120 h 194"/>
                <a:gd name="T10" fmla="*/ 21 w 229"/>
                <a:gd name="T11" fmla="*/ 108 h 194"/>
                <a:gd name="T12" fmla="*/ 45 w 229"/>
                <a:gd name="T13" fmla="*/ 46 h 194"/>
                <a:gd name="T14" fmla="*/ 27 w 229"/>
                <a:gd name="T15" fmla="*/ 29 h 194"/>
                <a:gd name="T16" fmla="*/ 80 w 229"/>
                <a:gd name="T17" fmla="*/ 44 h 194"/>
                <a:gd name="T18" fmla="*/ 126 w 229"/>
                <a:gd name="T19" fmla="*/ 10 h 194"/>
                <a:gd name="T20" fmla="*/ 131 w 229"/>
                <a:gd name="T21" fmla="*/ 7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9" h="194">
                  <a:moveTo>
                    <a:pt x="131" y="74"/>
                  </a:moveTo>
                  <a:cubicBezTo>
                    <a:pt x="131" y="74"/>
                    <a:pt x="178" y="28"/>
                    <a:pt x="213" y="66"/>
                  </a:cubicBezTo>
                  <a:cubicBezTo>
                    <a:pt x="226" y="92"/>
                    <a:pt x="229" y="122"/>
                    <a:pt x="197" y="147"/>
                  </a:cubicBezTo>
                  <a:cubicBezTo>
                    <a:pt x="183" y="157"/>
                    <a:pt x="114" y="194"/>
                    <a:pt x="78" y="117"/>
                  </a:cubicBezTo>
                  <a:cubicBezTo>
                    <a:pt x="73" y="102"/>
                    <a:pt x="91" y="101"/>
                    <a:pt x="90" y="120"/>
                  </a:cubicBezTo>
                  <a:cubicBezTo>
                    <a:pt x="80" y="132"/>
                    <a:pt x="32" y="141"/>
                    <a:pt x="21" y="108"/>
                  </a:cubicBezTo>
                  <a:cubicBezTo>
                    <a:pt x="8" y="87"/>
                    <a:pt x="0" y="32"/>
                    <a:pt x="45" y="46"/>
                  </a:cubicBezTo>
                  <a:cubicBezTo>
                    <a:pt x="49" y="53"/>
                    <a:pt x="16" y="69"/>
                    <a:pt x="27" y="29"/>
                  </a:cubicBezTo>
                  <a:cubicBezTo>
                    <a:pt x="29" y="18"/>
                    <a:pt x="63" y="2"/>
                    <a:pt x="80" y="44"/>
                  </a:cubicBezTo>
                  <a:cubicBezTo>
                    <a:pt x="80" y="43"/>
                    <a:pt x="84" y="0"/>
                    <a:pt x="126" y="10"/>
                  </a:cubicBezTo>
                  <a:cubicBezTo>
                    <a:pt x="135" y="15"/>
                    <a:pt x="166" y="35"/>
                    <a:pt x="131" y="74"/>
                  </a:cubicBezTo>
                  <a:close/>
                </a:path>
              </a:pathLst>
            </a:custGeom>
            <a:noFill/>
            <a:ln w="3175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 name="Freeform 6"/>
            <p:cNvSpPr/>
            <p:nvPr>
              <p:custDataLst>
                <p:tags r:id="rId6"/>
              </p:custDataLst>
            </p:nvPr>
          </p:nvSpPr>
          <p:spPr bwMode="auto">
            <a:xfrm>
              <a:off x="444" y="346"/>
              <a:ext cx="170" cy="164"/>
            </a:xfrm>
            <a:custGeom>
              <a:avLst/>
              <a:gdLst>
                <a:gd name="T0" fmla="*/ 64 w 146"/>
                <a:gd name="T1" fmla="*/ 60 h 141"/>
                <a:gd name="T2" fmla="*/ 6 w 146"/>
                <a:gd name="T3" fmla="*/ 66 h 141"/>
                <a:gd name="T4" fmla="*/ 29 w 146"/>
                <a:gd name="T5" fmla="*/ 120 h 141"/>
                <a:gd name="T6" fmla="*/ 107 w 146"/>
                <a:gd name="T7" fmla="*/ 82 h 141"/>
                <a:gd name="T8" fmla="*/ 100 w 146"/>
                <a:gd name="T9" fmla="*/ 86 h 141"/>
                <a:gd name="T10" fmla="*/ 146 w 146"/>
                <a:gd name="T11" fmla="*/ 67 h 141"/>
                <a:gd name="T12" fmla="*/ 120 w 146"/>
                <a:gd name="T13" fmla="*/ 27 h 141"/>
                <a:gd name="T14" fmla="*/ 129 w 146"/>
                <a:gd name="T15" fmla="*/ 13 h 141"/>
                <a:gd name="T16" fmla="*/ 95 w 146"/>
                <a:gd name="T17" fmla="*/ 31 h 141"/>
                <a:gd name="T18" fmla="*/ 58 w 146"/>
                <a:gd name="T19" fmla="*/ 14 h 141"/>
                <a:gd name="T20" fmla="*/ 64 w 146"/>
                <a:gd name="T21" fmla="*/ 6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6" h="141">
                  <a:moveTo>
                    <a:pt x="64" y="60"/>
                  </a:moveTo>
                  <a:cubicBezTo>
                    <a:pt x="64" y="60"/>
                    <a:pt x="24" y="35"/>
                    <a:pt x="6" y="66"/>
                  </a:cubicBezTo>
                  <a:cubicBezTo>
                    <a:pt x="0" y="87"/>
                    <a:pt x="3" y="108"/>
                    <a:pt x="29" y="120"/>
                  </a:cubicBezTo>
                  <a:cubicBezTo>
                    <a:pt x="40" y="125"/>
                    <a:pt x="94" y="141"/>
                    <a:pt x="107" y="82"/>
                  </a:cubicBezTo>
                  <a:cubicBezTo>
                    <a:pt x="108" y="71"/>
                    <a:pt x="96" y="72"/>
                    <a:pt x="100" y="86"/>
                  </a:cubicBezTo>
                  <a:cubicBezTo>
                    <a:pt x="108" y="92"/>
                    <a:pt x="143" y="91"/>
                    <a:pt x="146" y="67"/>
                  </a:cubicBezTo>
                  <a:cubicBezTo>
                    <a:pt x="146" y="54"/>
                    <a:pt x="144" y="22"/>
                    <a:pt x="120" y="27"/>
                  </a:cubicBezTo>
                  <a:cubicBezTo>
                    <a:pt x="118" y="33"/>
                    <a:pt x="143" y="39"/>
                    <a:pt x="129" y="13"/>
                  </a:cubicBezTo>
                  <a:cubicBezTo>
                    <a:pt x="126" y="5"/>
                    <a:pt x="100" y="0"/>
                    <a:pt x="95" y="31"/>
                  </a:cubicBezTo>
                  <a:cubicBezTo>
                    <a:pt x="95" y="30"/>
                    <a:pt x="85" y="1"/>
                    <a:pt x="58" y="14"/>
                  </a:cubicBezTo>
                  <a:cubicBezTo>
                    <a:pt x="52" y="19"/>
                    <a:pt x="33" y="38"/>
                    <a:pt x="64" y="60"/>
                  </a:cubicBezTo>
                  <a:close/>
                </a:path>
              </a:pathLst>
            </a:custGeom>
            <a:noFill/>
            <a:ln w="3175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 name="Oval 7"/>
            <p:cNvSpPr>
              <a:spLocks noChangeArrowheads="1"/>
            </p:cNvSpPr>
            <p:nvPr>
              <p:custDataLst>
                <p:tags r:id="rId7"/>
              </p:custDataLst>
            </p:nvPr>
          </p:nvSpPr>
          <p:spPr bwMode="auto">
            <a:xfrm>
              <a:off x="408" y="62"/>
              <a:ext cx="149" cy="134"/>
            </a:xfrm>
            <a:prstGeom prst="ellipse">
              <a:avLst/>
            </a:prstGeom>
            <a:solidFill>
              <a:srgbClr val="F1C8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8"/>
            <p:cNvSpPr/>
            <p:nvPr>
              <p:custDataLst>
                <p:tags r:id="rId8"/>
              </p:custDataLst>
            </p:nvPr>
          </p:nvSpPr>
          <p:spPr bwMode="auto">
            <a:xfrm>
              <a:off x="372" y="187"/>
              <a:ext cx="57" cy="72"/>
            </a:xfrm>
            <a:custGeom>
              <a:avLst/>
              <a:gdLst>
                <a:gd name="T0" fmla="*/ 45 w 57"/>
                <a:gd name="T1" fmla="*/ 0 h 72"/>
                <a:gd name="T2" fmla="*/ 57 w 57"/>
                <a:gd name="T3" fmla="*/ 7 h 72"/>
                <a:gd name="T4" fmla="*/ 11 w 57"/>
                <a:gd name="T5" fmla="*/ 72 h 72"/>
                <a:gd name="T6" fmla="*/ 0 w 57"/>
                <a:gd name="T7" fmla="*/ 62 h 72"/>
                <a:gd name="T8" fmla="*/ 45 w 57"/>
                <a:gd name="T9" fmla="*/ 0 h 72"/>
              </a:gdLst>
              <a:ahLst/>
              <a:cxnLst>
                <a:cxn ang="0">
                  <a:pos x="T0" y="T1"/>
                </a:cxn>
                <a:cxn ang="0">
                  <a:pos x="T2" y="T3"/>
                </a:cxn>
                <a:cxn ang="0">
                  <a:pos x="T4" y="T5"/>
                </a:cxn>
                <a:cxn ang="0">
                  <a:pos x="T6" y="T7"/>
                </a:cxn>
                <a:cxn ang="0">
                  <a:pos x="T8" y="T9"/>
                </a:cxn>
              </a:cxnLst>
              <a:rect l="0" t="0" r="r" b="b"/>
              <a:pathLst>
                <a:path w="57" h="72">
                  <a:moveTo>
                    <a:pt x="45" y="0"/>
                  </a:moveTo>
                  <a:lnTo>
                    <a:pt x="57" y="7"/>
                  </a:lnTo>
                  <a:lnTo>
                    <a:pt x="11" y="72"/>
                  </a:lnTo>
                  <a:lnTo>
                    <a:pt x="0" y="62"/>
                  </a:lnTo>
                  <a:lnTo>
                    <a:pt x="45" y="0"/>
                  </a:lnTo>
                  <a:close/>
                </a:path>
              </a:pathLst>
            </a:custGeom>
            <a:solidFill>
              <a:srgbClr val="F1C8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9"/>
            <p:cNvSpPr/>
            <p:nvPr>
              <p:custDataLst>
                <p:tags r:id="rId9"/>
              </p:custDataLst>
            </p:nvPr>
          </p:nvSpPr>
          <p:spPr bwMode="auto">
            <a:xfrm>
              <a:off x="337" y="150"/>
              <a:ext cx="55" cy="27"/>
            </a:xfrm>
            <a:custGeom>
              <a:avLst/>
              <a:gdLst>
                <a:gd name="T0" fmla="*/ 54 w 55"/>
                <a:gd name="T1" fmla="*/ 0 h 27"/>
                <a:gd name="T2" fmla="*/ 0 w 55"/>
                <a:gd name="T3" fmla="*/ 17 h 27"/>
                <a:gd name="T4" fmla="*/ 5 w 55"/>
                <a:gd name="T5" fmla="*/ 27 h 27"/>
                <a:gd name="T6" fmla="*/ 55 w 55"/>
                <a:gd name="T7" fmla="*/ 10 h 27"/>
                <a:gd name="T8" fmla="*/ 54 w 55"/>
                <a:gd name="T9" fmla="*/ 0 h 27"/>
              </a:gdLst>
              <a:ahLst/>
              <a:cxnLst>
                <a:cxn ang="0">
                  <a:pos x="T0" y="T1"/>
                </a:cxn>
                <a:cxn ang="0">
                  <a:pos x="T2" y="T3"/>
                </a:cxn>
                <a:cxn ang="0">
                  <a:pos x="T4" y="T5"/>
                </a:cxn>
                <a:cxn ang="0">
                  <a:pos x="T6" y="T7"/>
                </a:cxn>
                <a:cxn ang="0">
                  <a:pos x="T8" y="T9"/>
                </a:cxn>
              </a:cxnLst>
              <a:rect l="0" t="0" r="r" b="b"/>
              <a:pathLst>
                <a:path w="55" h="27">
                  <a:moveTo>
                    <a:pt x="54" y="0"/>
                  </a:moveTo>
                  <a:lnTo>
                    <a:pt x="0" y="17"/>
                  </a:lnTo>
                  <a:lnTo>
                    <a:pt x="5" y="27"/>
                  </a:lnTo>
                  <a:lnTo>
                    <a:pt x="55" y="10"/>
                  </a:lnTo>
                  <a:lnTo>
                    <a:pt x="54" y="0"/>
                  </a:lnTo>
                  <a:close/>
                </a:path>
              </a:pathLst>
            </a:custGeom>
            <a:solidFill>
              <a:srgbClr val="F1C8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0"/>
            <p:cNvSpPr/>
            <p:nvPr>
              <p:custDataLst>
                <p:tags r:id="rId10"/>
              </p:custDataLst>
            </p:nvPr>
          </p:nvSpPr>
          <p:spPr bwMode="auto">
            <a:xfrm>
              <a:off x="329" y="74"/>
              <a:ext cx="56" cy="26"/>
            </a:xfrm>
            <a:custGeom>
              <a:avLst/>
              <a:gdLst>
                <a:gd name="T0" fmla="*/ 55 w 56"/>
                <a:gd name="T1" fmla="*/ 26 h 26"/>
                <a:gd name="T2" fmla="*/ 56 w 56"/>
                <a:gd name="T3" fmla="*/ 14 h 26"/>
                <a:gd name="T4" fmla="*/ 6 w 56"/>
                <a:gd name="T5" fmla="*/ 0 h 26"/>
                <a:gd name="T6" fmla="*/ 0 w 56"/>
                <a:gd name="T7" fmla="*/ 19 h 26"/>
                <a:gd name="T8" fmla="*/ 55 w 56"/>
                <a:gd name="T9" fmla="*/ 26 h 26"/>
              </a:gdLst>
              <a:ahLst/>
              <a:cxnLst>
                <a:cxn ang="0">
                  <a:pos x="T0" y="T1"/>
                </a:cxn>
                <a:cxn ang="0">
                  <a:pos x="T2" y="T3"/>
                </a:cxn>
                <a:cxn ang="0">
                  <a:pos x="T4" y="T5"/>
                </a:cxn>
                <a:cxn ang="0">
                  <a:pos x="T6" y="T7"/>
                </a:cxn>
                <a:cxn ang="0">
                  <a:pos x="T8" y="T9"/>
                </a:cxn>
              </a:cxnLst>
              <a:rect l="0" t="0" r="r" b="b"/>
              <a:pathLst>
                <a:path w="56" h="26">
                  <a:moveTo>
                    <a:pt x="55" y="26"/>
                  </a:moveTo>
                  <a:lnTo>
                    <a:pt x="56" y="14"/>
                  </a:lnTo>
                  <a:lnTo>
                    <a:pt x="6" y="0"/>
                  </a:lnTo>
                  <a:lnTo>
                    <a:pt x="0" y="19"/>
                  </a:lnTo>
                  <a:lnTo>
                    <a:pt x="55" y="26"/>
                  </a:lnTo>
                  <a:close/>
                </a:path>
              </a:pathLst>
            </a:custGeom>
            <a:solidFill>
              <a:srgbClr val="F1C8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1"/>
            <p:cNvSpPr/>
            <p:nvPr>
              <p:custDataLst>
                <p:tags r:id="rId11"/>
              </p:custDataLst>
            </p:nvPr>
          </p:nvSpPr>
          <p:spPr bwMode="auto">
            <a:xfrm>
              <a:off x="357" y="0"/>
              <a:ext cx="53" cy="72"/>
            </a:xfrm>
            <a:custGeom>
              <a:avLst/>
              <a:gdLst>
                <a:gd name="T0" fmla="*/ 45 w 53"/>
                <a:gd name="T1" fmla="*/ 72 h 72"/>
                <a:gd name="T2" fmla="*/ 53 w 53"/>
                <a:gd name="T3" fmla="*/ 62 h 72"/>
                <a:gd name="T4" fmla="*/ 14 w 53"/>
                <a:gd name="T5" fmla="*/ 0 h 72"/>
                <a:gd name="T6" fmla="*/ 0 w 53"/>
                <a:gd name="T7" fmla="*/ 12 h 72"/>
                <a:gd name="T8" fmla="*/ 45 w 53"/>
                <a:gd name="T9" fmla="*/ 72 h 72"/>
              </a:gdLst>
              <a:ahLst/>
              <a:cxnLst>
                <a:cxn ang="0">
                  <a:pos x="T0" y="T1"/>
                </a:cxn>
                <a:cxn ang="0">
                  <a:pos x="T2" y="T3"/>
                </a:cxn>
                <a:cxn ang="0">
                  <a:pos x="T4" y="T5"/>
                </a:cxn>
                <a:cxn ang="0">
                  <a:pos x="T6" y="T7"/>
                </a:cxn>
                <a:cxn ang="0">
                  <a:pos x="T8" y="T9"/>
                </a:cxn>
              </a:cxnLst>
              <a:rect l="0" t="0" r="r" b="b"/>
              <a:pathLst>
                <a:path w="53" h="72">
                  <a:moveTo>
                    <a:pt x="45" y="72"/>
                  </a:moveTo>
                  <a:lnTo>
                    <a:pt x="53" y="62"/>
                  </a:lnTo>
                  <a:lnTo>
                    <a:pt x="14" y="0"/>
                  </a:lnTo>
                  <a:lnTo>
                    <a:pt x="0" y="12"/>
                  </a:lnTo>
                  <a:lnTo>
                    <a:pt x="45" y="72"/>
                  </a:lnTo>
                  <a:close/>
                </a:path>
              </a:pathLst>
            </a:custGeom>
            <a:solidFill>
              <a:srgbClr val="F1C8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2"/>
            <p:cNvSpPr/>
            <p:nvPr>
              <p:custDataLst>
                <p:tags r:id="rId12"/>
              </p:custDataLst>
            </p:nvPr>
          </p:nvSpPr>
          <p:spPr bwMode="auto">
            <a:xfrm>
              <a:off x="455" y="1"/>
              <a:ext cx="20" cy="43"/>
            </a:xfrm>
            <a:custGeom>
              <a:avLst/>
              <a:gdLst>
                <a:gd name="T0" fmla="*/ 8 w 20"/>
                <a:gd name="T1" fmla="*/ 43 h 43"/>
                <a:gd name="T2" fmla="*/ 0 w 20"/>
                <a:gd name="T3" fmla="*/ 0 h 43"/>
                <a:gd name="T4" fmla="*/ 13 w 20"/>
                <a:gd name="T5" fmla="*/ 0 h 43"/>
                <a:gd name="T6" fmla="*/ 20 w 20"/>
                <a:gd name="T7" fmla="*/ 42 h 43"/>
                <a:gd name="T8" fmla="*/ 8 w 20"/>
                <a:gd name="T9" fmla="*/ 43 h 43"/>
              </a:gdLst>
              <a:ahLst/>
              <a:cxnLst>
                <a:cxn ang="0">
                  <a:pos x="T0" y="T1"/>
                </a:cxn>
                <a:cxn ang="0">
                  <a:pos x="T2" y="T3"/>
                </a:cxn>
                <a:cxn ang="0">
                  <a:pos x="T4" y="T5"/>
                </a:cxn>
                <a:cxn ang="0">
                  <a:pos x="T6" y="T7"/>
                </a:cxn>
                <a:cxn ang="0">
                  <a:pos x="T8" y="T9"/>
                </a:cxn>
              </a:cxnLst>
              <a:rect l="0" t="0" r="r" b="b"/>
              <a:pathLst>
                <a:path w="20" h="43">
                  <a:moveTo>
                    <a:pt x="8" y="43"/>
                  </a:moveTo>
                  <a:lnTo>
                    <a:pt x="0" y="0"/>
                  </a:lnTo>
                  <a:lnTo>
                    <a:pt x="13" y="0"/>
                  </a:lnTo>
                  <a:lnTo>
                    <a:pt x="20" y="42"/>
                  </a:lnTo>
                  <a:lnTo>
                    <a:pt x="8" y="43"/>
                  </a:lnTo>
                  <a:close/>
                </a:path>
              </a:pathLst>
            </a:custGeom>
            <a:solidFill>
              <a:srgbClr val="F1C8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3"/>
            <p:cNvSpPr/>
            <p:nvPr>
              <p:custDataLst>
                <p:tags r:id="rId13"/>
              </p:custDataLst>
            </p:nvPr>
          </p:nvSpPr>
          <p:spPr bwMode="auto">
            <a:xfrm>
              <a:off x="547" y="32"/>
              <a:ext cx="50" cy="38"/>
            </a:xfrm>
            <a:custGeom>
              <a:avLst/>
              <a:gdLst>
                <a:gd name="T0" fmla="*/ 0 w 50"/>
                <a:gd name="T1" fmla="*/ 30 h 38"/>
                <a:gd name="T2" fmla="*/ 37 w 50"/>
                <a:gd name="T3" fmla="*/ 0 h 38"/>
                <a:gd name="T4" fmla="*/ 50 w 50"/>
                <a:gd name="T5" fmla="*/ 19 h 38"/>
                <a:gd name="T6" fmla="*/ 10 w 50"/>
                <a:gd name="T7" fmla="*/ 38 h 38"/>
                <a:gd name="T8" fmla="*/ 0 w 50"/>
                <a:gd name="T9" fmla="*/ 30 h 38"/>
              </a:gdLst>
              <a:ahLst/>
              <a:cxnLst>
                <a:cxn ang="0">
                  <a:pos x="T0" y="T1"/>
                </a:cxn>
                <a:cxn ang="0">
                  <a:pos x="T2" y="T3"/>
                </a:cxn>
                <a:cxn ang="0">
                  <a:pos x="T4" y="T5"/>
                </a:cxn>
                <a:cxn ang="0">
                  <a:pos x="T6" y="T7"/>
                </a:cxn>
                <a:cxn ang="0">
                  <a:pos x="T8" y="T9"/>
                </a:cxn>
              </a:cxnLst>
              <a:rect l="0" t="0" r="r" b="b"/>
              <a:pathLst>
                <a:path w="50" h="38">
                  <a:moveTo>
                    <a:pt x="0" y="30"/>
                  </a:moveTo>
                  <a:lnTo>
                    <a:pt x="37" y="0"/>
                  </a:lnTo>
                  <a:lnTo>
                    <a:pt x="50" y="19"/>
                  </a:lnTo>
                  <a:lnTo>
                    <a:pt x="10" y="38"/>
                  </a:lnTo>
                  <a:lnTo>
                    <a:pt x="0" y="30"/>
                  </a:lnTo>
                  <a:close/>
                </a:path>
              </a:pathLst>
            </a:custGeom>
            <a:solidFill>
              <a:srgbClr val="F1C8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4"/>
            <p:cNvSpPr/>
            <p:nvPr>
              <p:custDataLst>
                <p:tags r:id="rId14"/>
              </p:custDataLst>
            </p:nvPr>
          </p:nvSpPr>
          <p:spPr bwMode="auto">
            <a:xfrm>
              <a:off x="574" y="103"/>
              <a:ext cx="51" cy="22"/>
            </a:xfrm>
            <a:custGeom>
              <a:avLst/>
              <a:gdLst>
                <a:gd name="T0" fmla="*/ 0 w 51"/>
                <a:gd name="T1" fmla="*/ 10 h 22"/>
                <a:gd name="T2" fmla="*/ 0 w 51"/>
                <a:gd name="T3" fmla="*/ 21 h 22"/>
                <a:gd name="T4" fmla="*/ 51 w 51"/>
                <a:gd name="T5" fmla="*/ 22 h 22"/>
                <a:gd name="T6" fmla="*/ 51 w 51"/>
                <a:gd name="T7" fmla="*/ 0 h 22"/>
                <a:gd name="T8" fmla="*/ 0 w 51"/>
                <a:gd name="T9" fmla="*/ 10 h 22"/>
              </a:gdLst>
              <a:ahLst/>
              <a:cxnLst>
                <a:cxn ang="0">
                  <a:pos x="T0" y="T1"/>
                </a:cxn>
                <a:cxn ang="0">
                  <a:pos x="T2" y="T3"/>
                </a:cxn>
                <a:cxn ang="0">
                  <a:pos x="T4" y="T5"/>
                </a:cxn>
                <a:cxn ang="0">
                  <a:pos x="T6" y="T7"/>
                </a:cxn>
                <a:cxn ang="0">
                  <a:pos x="T8" y="T9"/>
                </a:cxn>
              </a:cxnLst>
              <a:rect l="0" t="0" r="r" b="b"/>
              <a:pathLst>
                <a:path w="51" h="22">
                  <a:moveTo>
                    <a:pt x="0" y="10"/>
                  </a:moveTo>
                  <a:lnTo>
                    <a:pt x="0" y="21"/>
                  </a:lnTo>
                  <a:lnTo>
                    <a:pt x="51" y="22"/>
                  </a:lnTo>
                  <a:lnTo>
                    <a:pt x="51" y="0"/>
                  </a:lnTo>
                  <a:lnTo>
                    <a:pt x="0" y="10"/>
                  </a:lnTo>
                  <a:close/>
                </a:path>
              </a:pathLst>
            </a:custGeom>
            <a:solidFill>
              <a:srgbClr val="F1C8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5"/>
            <p:cNvSpPr/>
            <p:nvPr>
              <p:custDataLst>
                <p:tags r:id="rId15"/>
              </p:custDataLst>
            </p:nvPr>
          </p:nvSpPr>
          <p:spPr bwMode="auto">
            <a:xfrm>
              <a:off x="535" y="193"/>
              <a:ext cx="48" cy="49"/>
            </a:xfrm>
            <a:custGeom>
              <a:avLst/>
              <a:gdLst>
                <a:gd name="T0" fmla="*/ 8 w 48"/>
                <a:gd name="T1" fmla="*/ 0 h 49"/>
                <a:gd name="T2" fmla="*/ 48 w 48"/>
                <a:gd name="T3" fmla="*/ 39 h 49"/>
                <a:gd name="T4" fmla="*/ 33 w 48"/>
                <a:gd name="T5" fmla="*/ 49 h 49"/>
                <a:gd name="T6" fmla="*/ 0 w 48"/>
                <a:gd name="T7" fmla="*/ 7 h 49"/>
                <a:gd name="T8" fmla="*/ 8 w 48"/>
                <a:gd name="T9" fmla="*/ 0 h 49"/>
              </a:gdLst>
              <a:ahLst/>
              <a:cxnLst>
                <a:cxn ang="0">
                  <a:pos x="T0" y="T1"/>
                </a:cxn>
                <a:cxn ang="0">
                  <a:pos x="T2" y="T3"/>
                </a:cxn>
                <a:cxn ang="0">
                  <a:pos x="T4" y="T5"/>
                </a:cxn>
                <a:cxn ang="0">
                  <a:pos x="T6" y="T7"/>
                </a:cxn>
                <a:cxn ang="0">
                  <a:pos x="T8" y="T9"/>
                </a:cxn>
              </a:cxnLst>
              <a:rect l="0" t="0" r="r" b="b"/>
              <a:pathLst>
                <a:path w="48" h="49">
                  <a:moveTo>
                    <a:pt x="8" y="0"/>
                  </a:moveTo>
                  <a:lnTo>
                    <a:pt x="48" y="39"/>
                  </a:lnTo>
                  <a:lnTo>
                    <a:pt x="33" y="49"/>
                  </a:lnTo>
                  <a:lnTo>
                    <a:pt x="0" y="7"/>
                  </a:lnTo>
                  <a:lnTo>
                    <a:pt x="8" y="0"/>
                  </a:lnTo>
                  <a:close/>
                </a:path>
              </a:pathLst>
            </a:custGeom>
            <a:solidFill>
              <a:srgbClr val="F1C8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 name="组合 3"/>
          <p:cNvGrpSpPr/>
          <p:nvPr userDrawn="1">
            <p:custDataLst>
              <p:tags r:id="rId16"/>
            </p:custDataLst>
          </p:nvPr>
        </p:nvGrpSpPr>
        <p:grpSpPr>
          <a:xfrm>
            <a:off x="5973200" y="2262375"/>
            <a:ext cx="1159321" cy="630329"/>
            <a:chOff x="7598597" y="2305571"/>
            <a:chExt cx="1159321" cy="630329"/>
          </a:xfrm>
        </p:grpSpPr>
        <p:pic>
          <p:nvPicPr>
            <p:cNvPr id="9" name="图片 8"/>
            <p:cNvPicPr>
              <a:picLocks noChangeAspect="1"/>
            </p:cNvPicPr>
            <p:nvPr>
              <p:custDataLst>
                <p:tags r:id="rId17"/>
              </p:custDataLst>
            </p:nvPr>
          </p:nvPicPr>
          <p:blipFill>
            <a:blip r:embed="rId18"/>
            <a:stretch>
              <a:fillRect/>
            </a:stretch>
          </p:blipFill>
          <p:spPr>
            <a:xfrm rot="20757455">
              <a:off x="7598597" y="2305571"/>
              <a:ext cx="1021202" cy="429590"/>
            </a:xfrm>
            <a:prstGeom prst="rect">
              <a:avLst/>
            </a:prstGeom>
          </p:spPr>
        </p:pic>
        <p:sp>
          <p:nvSpPr>
            <p:cNvPr id="11" name="Freeform 17"/>
            <p:cNvSpPr/>
            <p:nvPr>
              <p:custDataLst>
                <p:tags r:id="rId19"/>
              </p:custDataLst>
            </p:nvPr>
          </p:nvSpPr>
          <p:spPr bwMode="auto">
            <a:xfrm>
              <a:off x="7675527" y="2764648"/>
              <a:ext cx="326935" cy="171252"/>
            </a:xfrm>
            <a:custGeom>
              <a:avLst/>
              <a:gdLst>
                <a:gd name="T0" fmla="*/ 63 w 1269"/>
                <a:gd name="T1" fmla="*/ 513 h 666"/>
                <a:gd name="T2" fmla="*/ 326 w 1269"/>
                <a:gd name="T3" fmla="*/ 422 h 666"/>
                <a:gd name="T4" fmla="*/ 522 w 1269"/>
                <a:gd name="T5" fmla="*/ 637 h 666"/>
                <a:gd name="T6" fmla="*/ 757 w 1269"/>
                <a:gd name="T7" fmla="*/ 515 h 666"/>
                <a:gd name="T8" fmla="*/ 938 w 1269"/>
                <a:gd name="T9" fmla="*/ 553 h 666"/>
                <a:gd name="T10" fmla="*/ 1171 w 1269"/>
                <a:gd name="T11" fmla="*/ 490 h 666"/>
                <a:gd name="T12" fmla="*/ 1070 w 1269"/>
                <a:gd name="T13" fmla="*/ 318 h 666"/>
                <a:gd name="T14" fmla="*/ 1033 w 1269"/>
                <a:gd name="T15" fmla="*/ 33 h 666"/>
                <a:gd name="T16" fmla="*/ 756 w 1269"/>
                <a:gd name="T17" fmla="*/ 125 h 666"/>
                <a:gd name="T18" fmla="*/ 541 w 1269"/>
                <a:gd name="T19" fmla="*/ 18 h 666"/>
                <a:gd name="T20" fmla="*/ 384 w 1269"/>
                <a:gd name="T21" fmla="*/ 153 h 666"/>
                <a:gd name="T22" fmla="*/ 90 w 1269"/>
                <a:gd name="T23" fmla="*/ 153 h 666"/>
                <a:gd name="T24" fmla="*/ 90 w 1269"/>
                <a:gd name="T25" fmla="*/ 306 h 666"/>
                <a:gd name="T26" fmla="*/ 63 w 1269"/>
                <a:gd name="T27" fmla="*/ 513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9" h="666">
                  <a:moveTo>
                    <a:pt x="63" y="513"/>
                  </a:moveTo>
                  <a:cubicBezTo>
                    <a:pt x="144" y="609"/>
                    <a:pt x="258" y="464"/>
                    <a:pt x="326" y="422"/>
                  </a:cubicBezTo>
                  <a:cubicBezTo>
                    <a:pt x="340" y="517"/>
                    <a:pt x="431" y="603"/>
                    <a:pt x="522" y="637"/>
                  </a:cubicBezTo>
                  <a:cubicBezTo>
                    <a:pt x="600" y="666"/>
                    <a:pt x="771" y="634"/>
                    <a:pt x="757" y="515"/>
                  </a:cubicBezTo>
                  <a:cubicBezTo>
                    <a:pt x="811" y="509"/>
                    <a:pt x="880" y="548"/>
                    <a:pt x="938" y="553"/>
                  </a:cubicBezTo>
                  <a:cubicBezTo>
                    <a:pt x="1007" y="559"/>
                    <a:pt x="1117" y="543"/>
                    <a:pt x="1171" y="490"/>
                  </a:cubicBezTo>
                  <a:cubicBezTo>
                    <a:pt x="1269" y="392"/>
                    <a:pt x="1129" y="352"/>
                    <a:pt x="1070" y="318"/>
                  </a:cubicBezTo>
                  <a:cubicBezTo>
                    <a:pt x="1173" y="238"/>
                    <a:pt x="1151" y="80"/>
                    <a:pt x="1033" y="33"/>
                  </a:cubicBezTo>
                  <a:cubicBezTo>
                    <a:pt x="949" y="0"/>
                    <a:pt x="790" y="26"/>
                    <a:pt x="756" y="125"/>
                  </a:cubicBezTo>
                  <a:cubicBezTo>
                    <a:pt x="698" y="57"/>
                    <a:pt x="632" y="20"/>
                    <a:pt x="541" y="18"/>
                  </a:cubicBezTo>
                  <a:cubicBezTo>
                    <a:pt x="466" y="17"/>
                    <a:pt x="359" y="52"/>
                    <a:pt x="384" y="153"/>
                  </a:cubicBezTo>
                  <a:cubicBezTo>
                    <a:pt x="329" y="95"/>
                    <a:pt x="132" y="65"/>
                    <a:pt x="90" y="153"/>
                  </a:cubicBezTo>
                  <a:cubicBezTo>
                    <a:pt x="66" y="202"/>
                    <a:pt x="110" y="250"/>
                    <a:pt x="90" y="306"/>
                  </a:cubicBezTo>
                  <a:cubicBezTo>
                    <a:pt x="63" y="380"/>
                    <a:pt x="0" y="440"/>
                    <a:pt x="63" y="5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rgbClr val="DF89B7"/>
                </a:solidFill>
              </a:endParaRPr>
            </a:p>
          </p:txBody>
        </p:sp>
        <p:sp>
          <p:nvSpPr>
            <p:cNvPr id="12" name="Freeform 17"/>
            <p:cNvSpPr/>
            <p:nvPr>
              <p:custDataLst>
                <p:tags r:id="rId20"/>
              </p:custDataLst>
            </p:nvPr>
          </p:nvSpPr>
          <p:spPr bwMode="auto">
            <a:xfrm>
              <a:off x="8430983" y="2593396"/>
              <a:ext cx="326935" cy="171252"/>
            </a:xfrm>
            <a:custGeom>
              <a:avLst/>
              <a:gdLst>
                <a:gd name="T0" fmla="*/ 63 w 1269"/>
                <a:gd name="T1" fmla="*/ 513 h 666"/>
                <a:gd name="T2" fmla="*/ 326 w 1269"/>
                <a:gd name="T3" fmla="*/ 422 h 666"/>
                <a:gd name="T4" fmla="*/ 522 w 1269"/>
                <a:gd name="T5" fmla="*/ 637 h 666"/>
                <a:gd name="T6" fmla="*/ 757 w 1269"/>
                <a:gd name="T7" fmla="*/ 515 h 666"/>
                <a:gd name="T8" fmla="*/ 938 w 1269"/>
                <a:gd name="T9" fmla="*/ 553 h 666"/>
                <a:gd name="T10" fmla="*/ 1171 w 1269"/>
                <a:gd name="T11" fmla="*/ 490 h 666"/>
                <a:gd name="T12" fmla="*/ 1070 w 1269"/>
                <a:gd name="T13" fmla="*/ 318 h 666"/>
                <a:gd name="T14" fmla="*/ 1033 w 1269"/>
                <a:gd name="T15" fmla="*/ 33 h 666"/>
                <a:gd name="T16" fmla="*/ 756 w 1269"/>
                <a:gd name="T17" fmla="*/ 125 h 666"/>
                <a:gd name="T18" fmla="*/ 541 w 1269"/>
                <a:gd name="T19" fmla="*/ 18 h 666"/>
                <a:gd name="T20" fmla="*/ 384 w 1269"/>
                <a:gd name="T21" fmla="*/ 153 h 666"/>
                <a:gd name="T22" fmla="*/ 90 w 1269"/>
                <a:gd name="T23" fmla="*/ 153 h 666"/>
                <a:gd name="T24" fmla="*/ 90 w 1269"/>
                <a:gd name="T25" fmla="*/ 306 h 666"/>
                <a:gd name="T26" fmla="*/ 63 w 1269"/>
                <a:gd name="T27" fmla="*/ 513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9" h="666">
                  <a:moveTo>
                    <a:pt x="63" y="513"/>
                  </a:moveTo>
                  <a:cubicBezTo>
                    <a:pt x="144" y="609"/>
                    <a:pt x="258" y="464"/>
                    <a:pt x="326" y="422"/>
                  </a:cubicBezTo>
                  <a:cubicBezTo>
                    <a:pt x="340" y="517"/>
                    <a:pt x="431" y="603"/>
                    <a:pt x="522" y="637"/>
                  </a:cubicBezTo>
                  <a:cubicBezTo>
                    <a:pt x="600" y="666"/>
                    <a:pt x="771" y="634"/>
                    <a:pt x="757" y="515"/>
                  </a:cubicBezTo>
                  <a:cubicBezTo>
                    <a:pt x="811" y="509"/>
                    <a:pt x="880" y="548"/>
                    <a:pt x="938" y="553"/>
                  </a:cubicBezTo>
                  <a:cubicBezTo>
                    <a:pt x="1007" y="559"/>
                    <a:pt x="1117" y="543"/>
                    <a:pt x="1171" y="490"/>
                  </a:cubicBezTo>
                  <a:cubicBezTo>
                    <a:pt x="1269" y="392"/>
                    <a:pt x="1129" y="352"/>
                    <a:pt x="1070" y="318"/>
                  </a:cubicBezTo>
                  <a:cubicBezTo>
                    <a:pt x="1173" y="238"/>
                    <a:pt x="1151" y="80"/>
                    <a:pt x="1033" y="33"/>
                  </a:cubicBezTo>
                  <a:cubicBezTo>
                    <a:pt x="949" y="0"/>
                    <a:pt x="790" y="26"/>
                    <a:pt x="756" y="125"/>
                  </a:cubicBezTo>
                  <a:cubicBezTo>
                    <a:pt x="698" y="57"/>
                    <a:pt x="632" y="20"/>
                    <a:pt x="541" y="18"/>
                  </a:cubicBezTo>
                  <a:cubicBezTo>
                    <a:pt x="466" y="17"/>
                    <a:pt x="359" y="52"/>
                    <a:pt x="384" y="153"/>
                  </a:cubicBezTo>
                  <a:cubicBezTo>
                    <a:pt x="329" y="95"/>
                    <a:pt x="132" y="65"/>
                    <a:pt x="90" y="153"/>
                  </a:cubicBezTo>
                  <a:cubicBezTo>
                    <a:pt x="66" y="202"/>
                    <a:pt x="110" y="250"/>
                    <a:pt x="90" y="306"/>
                  </a:cubicBezTo>
                  <a:cubicBezTo>
                    <a:pt x="63" y="380"/>
                    <a:pt x="0" y="440"/>
                    <a:pt x="63" y="5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rgbClr val="DF89B7"/>
                </a:solidFill>
              </a:endParaRPr>
            </a:p>
          </p:txBody>
        </p:sp>
      </p:grpSp>
      <p:sp>
        <p:nvSpPr>
          <p:cNvPr id="16" name="日期占位符 15"/>
          <p:cNvSpPr>
            <a:spLocks noGrp="1"/>
          </p:cNvSpPr>
          <p:nvPr userDrawn="1">
            <p:ph type="dt" sz="half" idx="10"/>
            <p:custDataLst>
              <p:tags r:id="rId21"/>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userDrawn="1">
            <p:ph type="ftr" sz="quarter" idx="11"/>
            <p:custDataLst>
              <p:tags r:id="rId22"/>
            </p:custDataLst>
          </p:nvPr>
        </p:nvSpPr>
        <p:spPr/>
        <p:txBody>
          <a:bodyPr/>
          <a:lstStyle/>
          <a:p>
            <a:endParaRPr lang="zh-CN" altLang="en-US" dirty="0"/>
          </a:p>
        </p:txBody>
      </p:sp>
      <p:sp>
        <p:nvSpPr>
          <p:cNvPr id="18" name="灯片编号占位符 17"/>
          <p:cNvSpPr>
            <a:spLocks noGrp="1"/>
          </p:cNvSpPr>
          <p:nvPr userDrawn="1">
            <p:ph type="sldNum" sz="quarter" idx="12"/>
            <p:custDataLst>
              <p:tags r:id="rId23"/>
            </p:custDataLst>
          </p:nvPr>
        </p:nvSpPr>
        <p:spPr/>
        <p:txBody>
          <a:bodyPr/>
          <a:lstStyle/>
          <a:p>
            <a:fld id="{49AE70B2-8BF9-45C0-BB95-33D1B9D3A854}" type="slidenum">
              <a:rPr lang="zh-CN" altLang="en-US" smtClean="0"/>
            </a:fld>
            <a:endParaRPr lang="zh-CN" altLang="en-US" dirty="0"/>
          </a:p>
        </p:txBody>
      </p:sp>
      <p:sp>
        <p:nvSpPr>
          <p:cNvPr id="2" name="标题 1"/>
          <p:cNvSpPr>
            <a:spLocks noGrp="1"/>
          </p:cNvSpPr>
          <p:nvPr userDrawn="1">
            <p:ph type="ctrTitle" hasCustomPrompt="1"/>
            <p:custDataLst>
              <p:tags r:id="rId24"/>
            </p:custDataLst>
          </p:nvPr>
        </p:nvSpPr>
        <p:spPr>
          <a:xfrm>
            <a:off x="6540500" y="2930167"/>
            <a:ext cx="5398331" cy="2262972"/>
          </a:xfrm>
        </p:spPr>
        <p:txBody>
          <a:bodyPr lIns="90000" tIns="46800" rIns="90000" bIns="0" anchor="t" anchorCtr="0">
            <a:normAutofit/>
          </a:bodyPr>
          <a:lstStyle>
            <a:lvl1pPr algn="l">
              <a:defRPr sz="6000" b="0" spc="600" baseline="0">
                <a:solidFill>
                  <a:schemeClr val="tx1">
                    <a:lumMod val="85000"/>
                    <a:lumOff val="15000"/>
                  </a:schemeClr>
                </a:solidFill>
                <a:ea typeface="汉仪乐喵体W" panose="00020600040101010101" pitchFamily="18" charset="-122"/>
              </a:defRPr>
            </a:lvl1pPr>
          </a:lstStyle>
          <a:p>
            <a:r>
              <a:rPr lang="zh-CN" altLang="en-US" dirty="0"/>
              <a:t>编辑标题</a:t>
            </a:r>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tx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90170" tIns="46990" rIns="90170" bIns="4699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90204" pitchFamily="34" charset="0"/>
                <a:ea typeface="幼圆" panose="02010509060101010101" pitchFamily="49"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幼圆"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幼圆"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幼圆"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幼圆"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幼圆" panose="02010509060101010101"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pic>
        <p:nvPicPr>
          <p:cNvPr id="7" name="图片 6"/>
          <p:cNvPicPr>
            <a:picLocks noChangeAspect="1"/>
          </p:cNvPicPr>
          <p:nvPr userDrawn="1">
            <p:custDataLst>
              <p:tags r:id="rId7"/>
            </p:custDataLst>
          </p:nvPr>
        </p:nvPicPr>
        <p:blipFill rotWithShape="1">
          <a:blip r:embed="rId8"/>
          <a:srcRect/>
          <a:stretch>
            <a:fillRect/>
          </a:stretch>
        </p:blipFill>
        <p:spPr>
          <a:xfrm flipH="1">
            <a:off x="10923036" y="4826000"/>
            <a:ext cx="1162130" cy="1930400"/>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2422450" y="673438"/>
            <a:ext cx="7919290" cy="4506095"/>
            <a:chOff x="2422450" y="673438"/>
            <a:chExt cx="7919290" cy="4506095"/>
          </a:xfrm>
        </p:grpSpPr>
        <p:sp>
          <p:nvSpPr>
            <p:cNvPr id="8" name="矩形 7"/>
            <p:cNvSpPr/>
            <p:nvPr>
              <p:custDataLst>
                <p:tags r:id="rId3"/>
              </p:custDataLst>
            </p:nvPr>
          </p:nvSpPr>
          <p:spPr>
            <a:xfrm>
              <a:off x="2422450" y="1678466"/>
              <a:ext cx="7347099" cy="3501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4"/>
              </p:custDataLst>
            </p:nvPr>
          </p:nvSpPr>
          <p:spPr>
            <a:xfrm>
              <a:off x="2879651" y="1997525"/>
              <a:ext cx="6432697" cy="2862949"/>
            </a:xfrm>
            <a:prstGeom prst="rect">
              <a:avLst/>
            </a:prstGeom>
            <a:noFill/>
            <a:ln w="50800" cap="rnd">
              <a:solidFill>
                <a:schemeClr val="tx2"/>
              </a:solidFill>
              <a:prstDash val="dash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p:cNvPicPr>
              <a:picLocks noChangeAspect="1"/>
            </p:cNvPicPr>
            <p:nvPr>
              <p:custDataLst>
                <p:tags r:id="rId5"/>
              </p:custDataLst>
            </p:nvPr>
          </p:nvPicPr>
          <p:blipFill rotWithShape="1">
            <a:blip r:embed="rId6"/>
            <a:srcRect/>
            <a:stretch>
              <a:fillRect/>
            </a:stretch>
          </p:blipFill>
          <p:spPr>
            <a:xfrm>
              <a:off x="6522670" y="673438"/>
              <a:ext cx="3819070" cy="4230962"/>
            </a:xfrm>
            <a:prstGeom prst="rect">
              <a:avLst/>
            </a:prstGeom>
          </p:spPr>
        </p:pic>
      </p:grpSp>
      <p:sp>
        <p:nvSpPr>
          <p:cNvPr id="4" name="日期占位符 3"/>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a:lstStyle/>
          <a:p>
            <a:endParaRPr lang="zh-CN" altLang="en-US"/>
          </a:p>
        </p:txBody>
      </p:sp>
      <p:sp>
        <p:nvSpPr>
          <p:cNvPr id="6" name="灯片编号占位符 5"/>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10"/>
            </p:custDataLst>
          </p:nvPr>
        </p:nvSpPr>
        <p:spPr>
          <a:xfrm>
            <a:off x="3917444" y="2929107"/>
            <a:ext cx="4357112" cy="674472"/>
          </a:xfrm>
        </p:spPr>
        <p:txBody>
          <a:bodyPr lIns="90000" tIns="46800" rIns="90000" bIns="0" anchor="b" anchorCtr="0">
            <a:normAutofit/>
          </a:bodyPr>
          <a:lstStyle>
            <a:lvl1pPr>
              <a:defRPr sz="3600" u="none" strike="noStrike" kern="1200" cap="none" spc="300" normalizeH="0" baseline="0">
                <a:solidFill>
                  <a:schemeClr val="tx1">
                    <a:lumMod val="85000"/>
                    <a:lumOff val="15000"/>
                  </a:schemeClr>
                </a:solidFill>
                <a:uFillTx/>
                <a:latin typeface="Arial" panose="020B0604020202090204" pitchFamily="34" charset="0"/>
                <a:ea typeface="汉仪乐喵体W" panose="00020600040101010101" pitchFamily="18" charset="-122"/>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11"/>
            </p:custDataLst>
          </p:nvPr>
        </p:nvSpPr>
        <p:spPr>
          <a:xfrm>
            <a:off x="3917444" y="3640772"/>
            <a:ext cx="4357112" cy="931582"/>
          </a:xfrm>
        </p:spPr>
        <p:txBody>
          <a:bodyPr lIns="90000" tIns="0" rIns="90000" bIns="46800">
            <a:normAutofit/>
          </a:bodyPr>
          <a:lstStyle>
            <a:lvl1pPr marL="0" indent="0" eaLnBrk="1" fontAlgn="auto" latinLnBrk="0" hangingPunct="1">
              <a:buNone/>
              <a:defRPr kumimoji="0" lang="zh-CN" altLang="en-US" sz="1600" b="0" i="0" u="none" strike="noStrike" kern="1200" cap="none" spc="150" normalizeH="0" baseline="0" noProof="1">
                <a:solidFill>
                  <a:schemeClr val="tx1">
                    <a:lumMod val="85000"/>
                    <a:lumOff val="15000"/>
                  </a:schemeClr>
                </a:solidFill>
                <a:uFillTx/>
                <a:latin typeface="Arial" panose="020B0604020202090204" pitchFamily="34" charset="0"/>
                <a:ea typeface="幼圆" panose="02010509060101010101" pitchFamily="49"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tx2"/>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custDataLst>
              <p:tags r:id="rId2"/>
            </p:custDataLst>
          </p:nvPr>
        </p:nvPicPr>
        <p:blipFill rotWithShape="1">
          <a:blip r:embed="rId3"/>
          <a:srcRect/>
          <a:stretch>
            <a:fillRect/>
          </a:stretch>
        </p:blipFill>
        <p:spPr>
          <a:xfrm flipH="1">
            <a:off x="10923036" y="4826000"/>
            <a:ext cx="1162130" cy="1930400"/>
          </a:xfrm>
          <a:prstGeom prst="rect">
            <a:avLst/>
          </a:prstGeom>
        </p:spPr>
      </p:pic>
      <p:sp>
        <p:nvSpPr>
          <p:cNvPr id="2" name="标题 1"/>
          <p:cNvSpPr>
            <a:spLocks noGrp="1"/>
          </p:cNvSpPr>
          <p:nvPr>
            <p:ph type="title"/>
            <p:custDataLst>
              <p:tags r:id="rId4"/>
            </p:custDataLst>
          </p:nvPr>
        </p:nvSpPr>
        <p:spPr>
          <a:xfrm>
            <a:off x="669882"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90204" pitchFamily="34" charset="0"/>
                <a:ea typeface="幼圆" panose="02010509060101010101" pitchFamily="49"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5"/>
            </p:custDataLst>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幼圆"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幼圆"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幼圆"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幼圆"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幼圆" panose="02010509060101010101" pitchFamily="49"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6"/>
            </p:custDataLst>
          </p:nvPr>
        </p:nvSpPr>
        <p:spPr>
          <a:xfrm>
            <a:off x="6238877" y="952508"/>
            <a:ext cx="5283242" cy="5388907"/>
          </a:xfrm>
        </p:spPr>
        <p:txBody>
          <a:bodyPr lIns="90170" tIns="46990" rIns="90170" bIns="46990">
            <a:normAutofit/>
          </a:bodyPr>
          <a:lstStyle>
            <a:lvl1pPr>
              <a:defRPr sz="1600" baseline="0">
                <a:solidFill>
                  <a:schemeClr val="tx1">
                    <a:lumMod val="85000"/>
                    <a:lumOff val="15000"/>
                  </a:schemeClr>
                </a:solidFill>
                <a:latin typeface="Arial" panose="020B0604020202090204" pitchFamily="34" charset="0"/>
                <a:ea typeface="幼圆" panose="02010509060101010101" pitchFamily="49" charset="-122"/>
              </a:defRPr>
            </a:lvl1pPr>
            <a:lvl2pPr>
              <a:defRPr sz="1600" baseline="0">
                <a:solidFill>
                  <a:schemeClr val="tx1">
                    <a:lumMod val="85000"/>
                    <a:lumOff val="15000"/>
                  </a:schemeClr>
                </a:solidFill>
                <a:latin typeface="Arial" panose="020B0604020202090204" pitchFamily="34" charset="0"/>
                <a:ea typeface="幼圆" panose="02010509060101010101" pitchFamily="49" charset="-122"/>
              </a:defRPr>
            </a:lvl2pPr>
            <a:lvl3pPr>
              <a:defRPr sz="1600" baseline="0">
                <a:solidFill>
                  <a:schemeClr val="tx1">
                    <a:lumMod val="85000"/>
                    <a:lumOff val="15000"/>
                  </a:schemeClr>
                </a:solidFill>
                <a:latin typeface="Arial" panose="020B0604020202090204" pitchFamily="34" charset="0"/>
                <a:ea typeface="幼圆" panose="02010509060101010101" pitchFamily="49" charset="-122"/>
              </a:defRPr>
            </a:lvl3pPr>
            <a:lvl4pPr>
              <a:defRPr sz="1600" baseline="0">
                <a:solidFill>
                  <a:schemeClr val="tx1">
                    <a:lumMod val="85000"/>
                    <a:lumOff val="15000"/>
                  </a:schemeClr>
                </a:solidFill>
                <a:latin typeface="Arial" panose="020B0604020202090204" pitchFamily="34" charset="0"/>
                <a:ea typeface="幼圆" panose="02010509060101010101" pitchFamily="49" charset="-122"/>
              </a:defRPr>
            </a:lvl4pPr>
            <a:lvl5pPr>
              <a:defRPr sz="1600" baseline="0">
                <a:solidFill>
                  <a:schemeClr val="tx1">
                    <a:lumMod val="85000"/>
                    <a:lumOff val="15000"/>
                  </a:schemeClr>
                </a:solidFill>
                <a:latin typeface="Arial" panose="020B0604020202090204" pitchFamily="34" charset="0"/>
                <a:ea typeface="幼圆"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8"/>
            </p:custDataLst>
          </p:nvPr>
        </p:nvSpPr>
        <p:spPr/>
        <p:txBody>
          <a:bodyPr/>
          <a:lstStyle/>
          <a:p>
            <a:endParaRPr lang="zh-CN" altLang="en-US"/>
          </a:p>
        </p:txBody>
      </p:sp>
      <p:sp>
        <p:nvSpPr>
          <p:cNvPr id="7" name="灯片编号占位符 6"/>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tx2"/>
        </a:solidFill>
        <a:effectLst/>
      </p:bgPr>
    </p:bg>
    <p:spTree>
      <p:nvGrpSpPr>
        <p:cNvPr id="1" name=""/>
        <p:cNvGrpSpPr/>
        <p:nvPr/>
      </p:nvGrpSpPr>
      <p:grpSpPr>
        <a:xfrm>
          <a:off x="0" y="0"/>
          <a:ext cx="0" cy="0"/>
          <a:chOff x="0" y="0"/>
          <a:chExt cx="0" cy="0"/>
        </a:xfrm>
      </p:grpSpPr>
      <p:pic>
        <p:nvPicPr>
          <p:cNvPr id="10" name="图片 9"/>
          <p:cNvPicPr>
            <a:picLocks noChangeAspect="1"/>
          </p:cNvPicPr>
          <p:nvPr userDrawn="1">
            <p:custDataLst>
              <p:tags r:id="rId2"/>
            </p:custDataLst>
          </p:nvPr>
        </p:nvPicPr>
        <p:blipFill rotWithShape="1">
          <a:blip r:embed="rId3"/>
          <a:srcRect/>
          <a:stretch>
            <a:fillRect/>
          </a:stretch>
        </p:blipFill>
        <p:spPr>
          <a:xfrm flipH="1">
            <a:off x="10923036" y="4826000"/>
            <a:ext cx="1162130" cy="1930400"/>
          </a:xfrm>
          <a:prstGeom prst="rect">
            <a:avLst/>
          </a:prstGeom>
        </p:spPr>
      </p:pic>
      <p:sp>
        <p:nvSpPr>
          <p:cNvPr id="2" name="标题 1"/>
          <p:cNvSpPr>
            <a:spLocks noGrp="1"/>
          </p:cNvSpPr>
          <p:nvPr>
            <p:ph type="title"/>
            <p:custDataLst>
              <p:tags r:id="rId4"/>
            </p:custDataLst>
          </p:nvPr>
        </p:nvSpPr>
        <p:spPr>
          <a:xfrm>
            <a:off x="669882"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90204" pitchFamily="34" charset="0"/>
                <a:ea typeface="幼圆" panose="02010509060101010101" pitchFamily="49"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5"/>
            </p:custDataLst>
          </p:nvPr>
        </p:nvSpPr>
        <p:spPr>
          <a:xfrm>
            <a:off x="669930" y="952508"/>
            <a:ext cx="5283242" cy="381003"/>
          </a:xfrm>
        </p:spPr>
        <p:txBody>
          <a:bodyPr lIns="90170" tIns="46990" rIns="90170" bIns="4699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90204" pitchFamily="34" charset="0"/>
                <a:ea typeface="幼圆" panose="020105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6"/>
            </p:custDataLst>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幼圆"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幼圆"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幼圆"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幼圆"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幼圆" panose="02010509060101010101"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7"/>
            </p:custDataLst>
          </p:nvPr>
        </p:nvSpPr>
        <p:spPr>
          <a:xfrm>
            <a:off x="6235750" y="952508"/>
            <a:ext cx="5283242" cy="381003"/>
          </a:xfrm>
        </p:spPr>
        <p:txBody>
          <a:bodyPr vert="horz" lIns="90170" tIns="46990" rIns="90170" bIns="4699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9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90204" pitchFamily="34" charset="0"/>
                <a:ea typeface="幼圆" panose="02010509060101010101" pitchFamily="49"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8"/>
            </p:custDataLst>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幼圆"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幼圆"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幼圆"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幼圆"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幼圆" panose="02010509060101010101"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0"/>
            </p:custDataLst>
          </p:nvPr>
        </p:nvSpPr>
        <p:spPr/>
        <p:txBody>
          <a:bodyPr/>
          <a:lstStyle/>
          <a:p>
            <a:endParaRPr lang="zh-CN" altLang="en-US"/>
          </a:p>
        </p:txBody>
      </p:sp>
      <p:sp>
        <p:nvSpPr>
          <p:cNvPr id="9" name="灯片编号占位符 8"/>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tx2"/>
        </a:solidFill>
        <a:effectLst/>
      </p:bgPr>
    </p:bg>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a:off x="774700" y="-223520"/>
            <a:ext cx="11320780" cy="6471920"/>
            <a:chOff x="774700" y="-223520"/>
            <a:chExt cx="11320780" cy="6471920"/>
          </a:xfrm>
        </p:grpSpPr>
        <p:sp>
          <p:nvSpPr>
            <p:cNvPr id="7" name="矩形 6"/>
            <p:cNvSpPr/>
            <p:nvPr>
              <p:custDataLst>
                <p:tags r:id="rId3"/>
              </p:custDataLst>
            </p:nvPr>
          </p:nvSpPr>
          <p:spPr>
            <a:xfrm>
              <a:off x="774700" y="609600"/>
              <a:ext cx="10642600" cy="563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custDataLst>
                <p:tags r:id="rId4"/>
              </p:custDataLst>
            </p:nvPr>
          </p:nvPicPr>
          <p:blipFill rotWithShape="1">
            <a:blip r:embed="rId5"/>
            <a:srcRect/>
            <a:stretch>
              <a:fillRect/>
            </a:stretch>
          </p:blipFill>
          <p:spPr>
            <a:xfrm>
              <a:off x="7601736" y="-223520"/>
              <a:ext cx="4493744" cy="4978400"/>
            </a:xfrm>
            <a:prstGeom prst="rect">
              <a:avLst/>
            </a:prstGeom>
          </p:spPr>
        </p:pic>
      </p:grpSp>
      <p:sp>
        <p:nvSpPr>
          <p:cNvPr id="2" name="标题 1"/>
          <p:cNvSpPr>
            <a:spLocks noGrp="1"/>
          </p:cNvSpPr>
          <p:nvPr>
            <p:ph type="title"/>
            <p:custDataLst>
              <p:tags r:id="rId6"/>
            </p:custDataLst>
          </p:nvPr>
        </p:nvSpPr>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90204" pitchFamily="34" charset="0"/>
                <a:ea typeface="幼圆" panose="02010509060101010101" pitchFamily="49"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tx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9" name="图片 8"/>
          <p:cNvPicPr>
            <a:picLocks noChangeAspect="1"/>
          </p:cNvPicPr>
          <p:nvPr userDrawn="1">
            <p:custDataLst>
              <p:tags r:id="rId2"/>
            </p:custDataLst>
          </p:nvPr>
        </p:nvPicPr>
        <p:blipFill rotWithShape="1">
          <a:blip r:embed="rId3"/>
          <a:srcRect/>
          <a:stretch>
            <a:fillRect/>
          </a:stretch>
        </p:blipFill>
        <p:spPr>
          <a:xfrm flipH="1">
            <a:off x="10923036" y="4826000"/>
            <a:ext cx="1162130" cy="1930400"/>
          </a:xfrm>
          <a:prstGeom prst="rect">
            <a:avLst/>
          </a:prstGeom>
        </p:spPr>
      </p:pic>
      <p:sp>
        <p:nvSpPr>
          <p:cNvPr id="2" name="标题 1"/>
          <p:cNvSpPr>
            <a:spLocks noGrp="1"/>
          </p:cNvSpPr>
          <p:nvPr>
            <p:ph type="title"/>
            <p:custDataLst>
              <p:tags r:id="rId4"/>
            </p:custDataLst>
          </p:nvPr>
        </p:nvSpPr>
        <p:spPr>
          <a:xfrm>
            <a:off x="669930"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90204" pitchFamily="34" charset="0"/>
                <a:ea typeface="幼圆" panose="02010509060101010101" pitchFamily="49"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5"/>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幼圆"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6"/>
            </p:custDataLst>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幼圆" panose="02010509060101010101" pitchFamily="49"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7"/>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8"/>
            </p:custDataLst>
          </p:nvPr>
        </p:nvSpPr>
        <p:spPr/>
        <p:txBody>
          <a:bodyPr/>
          <a:lstStyle/>
          <a:p>
            <a:endParaRPr lang="zh-CN" altLang="en-US" dirty="0"/>
          </a:p>
        </p:txBody>
      </p:sp>
      <p:sp>
        <p:nvSpPr>
          <p:cNvPr id="7" name="灯片编号占位符 6"/>
          <p:cNvSpPr>
            <a:spLocks noGrp="1"/>
          </p:cNvSpPr>
          <p:nvPr>
            <p:ph type="sldNum" sz="quarter" idx="12"/>
            <p:custDataLst>
              <p:tags r:id="rId9"/>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tx2"/>
        </a:solidFill>
        <a:effectLst/>
      </p:bgPr>
    </p:bg>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42206" y="0"/>
            <a:ext cx="12152737" cy="6832600"/>
            <a:chOff x="-42206" y="0"/>
            <a:chExt cx="12152737" cy="6832600"/>
          </a:xfrm>
        </p:grpSpPr>
        <p:sp>
          <p:nvSpPr>
            <p:cNvPr id="9" name="矩形 8"/>
            <p:cNvSpPr/>
            <p:nvPr userDrawn="1">
              <p:custDataLst>
                <p:tags r:id="rId3"/>
              </p:custDataLst>
            </p:nvPr>
          </p:nvSpPr>
          <p:spPr>
            <a:xfrm>
              <a:off x="248285" y="273050"/>
              <a:ext cx="11692255" cy="63119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pic>
          <p:nvPicPr>
            <p:cNvPr id="10" name="图片 9"/>
            <p:cNvPicPr>
              <a:picLocks noChangeAspect="1"/>
            </p:cNvPicPr>
            <p:nvPr userDrawn="1">
              <p:custDataLst>
                <p:tags r:id="rId4"/>
              </p:custDataLst>
            </p:nvPr>
          </p:nvPicPr>
          <p:blipFill rotWithShape="1">
            <a:blip r:embed="rId5"/>
            <a:srcRect/>
            <a:stretch>
              <a:fillRect/>
            </a:stretch>
          </p:blipFill>
          <p:spPr>
            <a:xfrm>
              <a:off x="11064410" y="4966634"/>
              <a:ext cx="1046121" cy="1865966"/>
            </a:xfrm>
            <a:prstGeom prst="rect">
              <a:avLst/>
            </a:prstGeom>
          </p:spPr>
        </p:pic>
        <p:pic>
          <p:nvPicPr>
            <p:cNvPr id="11" name="图片 10"/>
            <p:cNvPicPr>
              <a:picLocks noChangeAspect="1"/>
            </p:cNvPicPr>
            <p:nvPr userDrawn="1">
              <p:custDataLst>
                <p:tags r:id="rId6"/>
              </p:custDataLst>
            </p:nvPr>
          </p:nvPicPr>
          <p:blipFill>
            <a:blip r:embed="rId7"/>
            <a:stretch>
              <a:fillRect/>
            </a:stretch>
          </p:blipFill>
          <p:spPr>
            <a:xfrm>
              <a:off x="-42206" y="0"/>
              <a:ext cx="1780186" cy="1146147"/>
            </a:xfrm>
            <a:prstGeom prst="rect">
              <a:avLst/>
            </a:prstGeom>
          </p:spPr>
        </p:pic>
      </p:grpSp>
      <p:sp>
        <p:nvSpPr>
          <p:cNvPr id="2" name="竖排标题 1"/>
          <p:cNvSpPr>
            <a:spLocks noGrp="1"/>
          </p:cNvSpPr>
          <p:nvPr>
            <p:ph type="title" orient="vert"/>
            <p:custDataLst>
              <p:tags r:id="rId8"/>
            </p:custDataLst>
          </p:nvPr>
        </p:nvSpPr>
        <p:spPr>
          <a:xfrm>
            <a:off x="10571135" y="952508"/>
            <a:ext cx="950984" cy="5388907"/>
          </a:xfrm>
        </p:spPr>
        <p:txBody>
          <a:bodyPr vert="eaVert"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90204" pitchFamily="34" charset="0"/>
                <a:ea typeface="幼圆" panose="02010509060101010101" pitchFamily="49"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9"/>
            </p:custDataLst>
          </p:nvPr>
        </p:nvSpPr>
        <p:spPr>
          <a:xfrm>
            <a:off x="669925" y="952500"/>
            <a:ext cx="9828101" cy="5388907"/>
          </a:xfrm>
        </p:spPr>
        <p:txBody>
          <a:bodyPr vert="eaVert" lIns="90170" tIns="46990" rIns="90170" bIns="46990">
            <a:normAutofit/>
          </a:bodyPr>
          <a:lstStyle>
            <a:lvl1pPr indent="0" eaLnBrk="1" fontAlgn="auto" latinLnBrk="0" hangingPunct="1">
              <a:defRPr baseline="0">
                <a:solidFill>
                  <a:schemeClr val="tx1">
                    <a:lumMod val="85000"/>
                    <a:lumOff val="15000"/>
                  </a:schemeClr>
                </a:solidFill>
                <a:latin typeface="Arial" panose="020B0604020202090204" pitchFamily="34" charset="0"/>
                <a:ea typeface="幼圆" panose="02010509060101010101" pitchFamily="49" charset="-122"/>
              </a:defRPr>
            </a:lvl1pPr>
            <a:lvl2pPr indent="0" eaLnBrk="1" fontAlgn="auto" latinLnBrk="0" hangingPunct="1">
              <a:defRPr baseline="0">
                <a:solidFill>
                  <a:schemeClr val="tx1">
                    <a:lumMod val="85000"/>
                    <a:lumOff val="15000"/>
                  </a:schemeClr>
                </a:solidFill>
                <a:latin typeface="Arial" panose="020B0604020202090204" pitchFamily="34" charset="0"/>
                <a:ea typeface="幼圆" panose="02010509060101010101" pitchFamily="49" charset="-122"/>
              </a:defRPr>
            </a:lvl2pPr>
            <a:lvl3pPr indent="0" eaLnBrk="1" fontAlgn="auto" latinLnBrk="0" hangingPunct="1">
              <a:defRPr baseline="0">
                <a:solidFill>
                  <a:schemeClr val="tx1">
                    <a:lumMod val="85000"/>
                    <a:lumOff val="15000"/>
                  </a:schemeClr>
                </a:solidFill>
                <a:latin typeface="Arial" panose="020B0604020202090204" pitchFamily="34" charset="0"/>
                <a:ea typeface="幼圆" panose="02010509060101010101" pitchFamily="49" charset="-122"/>
              </a:defRPr>
            </a:lvl3pPr>
            <a:lvl4pPr indent="0" eaLnBrk="1" fontAlgn="auto" latinLnBrk="0" hangingPunct="1">
              <a:defRPr baseline="0">
                <a:solidFill>
                  <a:schemeClr val="tx1">
                    <a:lumMod val="85000"/>
                    <a:lumOff val="15000"/>
                  </a:schemeClr>
                </a:solidFill>
                <a:latin typeface="Arial" panose="020B0604020202090204" pitchFamily="34" charset="0"/>
                <a:ea typeface="幼圆" panose="02010509060101010101" pitchFamily="49" charset="-122"/>
              </a:defRPr>
            </a:lvl4pPr>
            <a:lvl5pPr indent="0" eaLnBrk="1" fontAlgn="auto" latinLnBrk="0" hangingPunct="1">
              <a:defRPr baseline="0">
                <a:solidFill>
                  <a:schemeClr val="tx1">
                    <a:lumMod val="85000"/>
                    <a:lumOff val="15000"/>
                  </a:schemeClr>
                </a:solidFill>
                <a:latin typeface="Arial" panose="020B0604020202090204" pitchFamily="34" charset="0"/>
                <a:ea typeface="幼圆"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0"/>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a:lstStyle/>
          <a:p>
            <a:endParaRPr lang="zh-CN" altLang="en-US"/>
          </a:p>
        </p:txBody>
      </p:sp>
      <p:sp>
        <p:nvSpPr>
          <p:cNvPr id="6" name="灯片编号占位符 5"/>
          <p:cNvSpPr>
            <a:spLocks noGrp="1"/>
          </p:cNvSpPr>
          <p:nvPr>
            <p:ph type="sldNum" sz="quarter" idx="12"/>
            <p:custDataLst>
              <p:tags r:id="rId12"/>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tx2"/>
        </a:solidFill>
        <a:effectLst/>
      </p:bgPr>
    </p:bg>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42206" y="0"/>
            <a:ext cx="12152737" cy="6832600"/>
            <a:chOff x="-42206" y="0"/>
            <a:chExt cx="12152737" cy="6832600"/>
          </a:xfrm>
        </p:grpSpPr>
        <p:sp>
          <p:nvSpPr>
            <p:cNvPr id="9" name="矩形 8"/>
            <p:cNvSpPr/>
            <p:nvPr userDrawn="1">
              <p:custDataLst>
                <p:tags r:id="rId3"/>
              </p:custDataLst>
            </p:nvPr>
          </p:nvSpPr>
          <p:spPr>
            <a:xfrm>
              <a:off x="248285" y="273050"/>
              <a:ext cx="11692255" cy="63119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pic>
          <p:nvPicPr>
            <p:cNvPr id="10" name="图片 9"/>
            <p:cNvPicPr>
              <a:picLocks noChangeAspect="1"/>
            </p:cNvPicPr>
            <p:nvPr userDrawn="1">
              <p:custDataLst>
                <p:tags r:id="rId4"/>
              </p:custDataLst>
            </p:nvPr>
          </p:nvPicPr>
          <p:blipFill rotWithShape="1">
            <a:blip r:embed="rId5"/>
            <a:srcRect/>
            <a:stretch>
              <a:fillRect/>
            </a:stretch>
          </p:blipFill>
          <p:spPr>
            <a:xfrm>
              <a:off x="11064410" y="4966634"/>
              <a:ext cx="1046121" cy="1865966"/>
            </a:xfrm>
            <a:prstGeom prst="rect">
              <a:avLst/>
            </a:prstGeom>
          </p:spPr>
        </p:pic>
        <p:pic>
          <p:nvPicPr>
            <p:cNvPr id="11" name="图片 10"/>
            <p:cNvPicPr>
              <a:picLocks noChangeAspect="1"/>
            </p:cNvPicPr>
            <p:nvPr userDrawn="1">
              <p:custDataLst>
                <p:tags r:id="rId6"/>
              </p:custDataLst>
            </p:nvPr>
          </p:nvPicPr>
          <p:blipFill>
            <a:blip r:embed="rId7"/>
            <a:stretch>
              <a:fillRect/>
            </a:stretch>
          </p:blipFill>
          <p:spPr>
            <a:xfrm>
              <a:off x="-42206" y="0"/>
              <a:ext cx="1780186" cy="1146147"/>
            </a:xfrm>
            <a:prstGeom prst="rect">
              <a:avLst/>
            </a:prstGeom>
          </p:spPr>
        </p:pic>
      </p:gr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1"/>
            </p:custDataLst>
          </p:nvPr>
        </p:nvSpPr>
        <p:spPr>
          <a:xfrm>
            <a:off x="669930" y="952508"/>
            <a:ext cx="10852237" cy="5388907"/>
          </a:xfrm>
        </p:spPr>
        <p:txBody>
          <a:bodyPr/>
          <a:lstStyle>
            <a:lvl1pPr>
              <a:defRPr baseline="0">
                <a:solidFill>
                  <a:schemeClr val="tx1">
                    <a:lumMod val="85000"/>
                    <a:lumOff val="15000"/>
                  </a:schemeClr>
                </a:solidFill>
                <a:ea typeface="幼圆" panose="02010509060101010101" pitchFamily="49" charset="-122"/>
              </a:defRPr>
            </a:lvl1pPr>
            <a:lvl2pPr>
              <a:defRPr baseline="0">
                <a:solidFill>
                  <a:schemeClr val="tx1">
                    <a:lumMod val="85000"/>
                    <a:lumOff val="15000"/>
                  </a:schemeClr>
                </a:solidFill>
                <a:ea typeface="幼圆" panose="02010509060101010101" pitchFamily="49" charset="-122"/>
              </a:defRPr>
            </a:lvl2pPr>
            <a:lvl3pPr>
              <a:defRPr baseline="0">
                <a:solidFill>
                  <a:schemeClr val="tx1">
                    <a:lumMod val="85000"/>
                    <a:lumOff val="15000"/>
                  </a:schemeClr>
                </a:solidFill>
                <a:ea typeface="幼圆" panose="02010509060101010101" pitchFamily="49" charset="-122"/>
              </a:defRPr>
            </a:lvl3pPr>
            <a:lvl4pPr>
              <a:defRPr baseline="0">
                <a:solidFill>
                  <a:schemeClr val="tx1">
                    <a:lumMod val="85000"/>
                    <a:lumOff val="15000"/>
                  </a:schemeClr>
                </a:solidFill>
                <a:ea typeface="幼圆" panose="02010509060101010101" pitchFamily="49" charset="-122"/>
              </a:defRPr>
            </a:lvl4pPr>
            <a:lvl5pPr>
              <a:defRPr baseline="0">
                <a:solidFill>
                  <a:schemeClr val="tx1">
                    <a:lumMod val="85000"/>
                    <a:lumOff val="15000"/>
                  </a:schemeClr>
                </a:solidFill>
                <a:ea typeface="幼圆"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a:off x="0" y="0"/>
            <a:ext cx="12192000" cy="6858000"/>
            <a:chOff x="0" y="0"/>
            <a:chExt cx="12192000" cy="6858000"/>
          </a:xfrm>
        </p:grpSpPr>
        <p:pic>
          <p:nvPicPr>
            <p:cNvPr id="7" name="图片 6"/>
            <p:cNvPicPr>
              <a:picLocks noChangeAspect="1"/>
            </p:cNvPicPr>
            <p:nvPr>
              <p:custDataLst>
                <p:tags r:id="rId3"/>
              </p:custDataLst>
            </p:nvPr>
          </p:nvPicPr>
          <p:blipFill rotWithShape="1">
            <a:blip r:embed="rId4" cstate="print">
              <a:extLst>
                <a:ext uri="{28A0092B-C50C-407E-A947-70E740481C1C}">
                  <a14:useLocalDpi xmlns:a14="http://schemas.microsoft.com/office/drawing/2010/main" val="0"/>
                </a:ext>
              </a:extLst>
            </a:blip>
            <a:srcRect/>
            <a:stretch>
              <a:fillRect/>
            </a:stretch>
          </p:blipFill>
          <p:spPr>
            <a:xfrm>
              <a:off x="0" y="792480"/>
              <a:ext cx="6776720" cy="6065520"/>
            </a:xfrm>
            <a:prstGeom prst="rect">
              <a:avLst/>
            </a:prstGeom>
          </p:spPr>
        </p:pic>
        <p:pic>
          <p:nvPicPr>
            <p:cNvPr id="8" name="图片 7"/>
            <p:cNvPicPr>
              <a:picLocks noChangeAspect="1"/>
            </p:cNvPicPr>
            <p:nvPr>
              <p:custDataLst>
                <p:tags r:id="rId5"/>
              </p:custDataLst>
            </p:nvPr>
          </p:nvPicPr>
          <p:blipFill>
            <a:blip r:embed="rId6"/>
            <a:stretch>
              <a:fillRect/>
            </a:stretch>
          </p:blipFill>
          <p:spPr>
            <a:xfrm rot="20757455">
              <a:off x="7075583" y="2603315"/>
              <a:ext cx="1021202" cy="429590"/>
            </a:xfrm>
            <a:prstGeom prst="rect">
              <a:avLst/>
            </a:prstGeom>
          </p:spPr>
        </p:pic>
        <p:grpSp>
          <p:nvGrpSpPr>
            <p:cNvPr id="9" name="Group 4"/>
            <p:cNvGrpSpPr>
              <a:grpSpLocks noChangeAspect="1"/>
            </p:cNvGrpSpPr>
            <p:nvPr/>
          </p:nvGrpSpPr>
          <p:grpSpPr bwMode="auto">
            <a:xfrm>
              <a:off x="8436670" y="0"/>
              <a:ext cx="3755330" cy="3074187"/>
              <a:chOff x="2" y="0"/>
              <a:chExt cx="623" cy="510"/>
            </a:xfrm>
          </p:grpSpPr>
          <p:sp>
            <p:nvSpPr>
              <p:cNvPr id="12" name="Freeform 5"/>
              <p:cNvSpPr/>
              <p:nvPr>
                <p:custDataLst>
                  <p:tags r:id="rId7"/>
                </p:custDataLst>
              </p:nvPr>
            </p:nvSpPr>
            <p:spPr bwMode="auto">
              <a:xfrm>
                <a:off x="2" y="180"/>
                <a:ext cx="266" cy="225"/>
              </a:xfrm>
              <a:custGeom>
                <a:avLst/>
                <a:gdLst>
                  <a:gd name="T0" fmla="*/ 131 w 229"/>
                  <a:gd name="T1" fmla="*/ 74 h 194"/>
                  <a:gd name="T2" fmla="*/ 213 w 229"/>
                  <a:gd name="T3" fmla="*/ 66 h 194"/>
                  <a:gd name="T4" fmla="*/ 197 w 229"/>
                  <a:gd name="T5" fmla="*/ 147 h 194"/>
                  <a:gd name="T6" fmla="*/ 78 w 229"/>
                  <a:gd name="T7" fmla="*/ 117 h 194"/>
                  <a:gd name="T8" fmla="*/ 90 w 229"/>
                  <a:gd name="T9" fmla="*/ 120 h 194"/>
                  <a:gd name="T10" fmla="*/ 21 w 229"/>
                  <a:gd name="T11" fmla="*/ 108 h 194"/>
                  <a:gd name="T12" fmla="*/ 45 w 229"/>
                  <a:gd name="T13" fmla="*/ 46 h 194"/>
                  <a:gd name="T14" fmla="*/ 27 w 229"/>
                  <a:gd name="T15" fmla="*/ 29 h 194"/>
                  <a:gd name="T16" fmla="*/ 80 w 229"/>
                  <a:gd name="T17" fmla="*/ 44 h 194"/>
                  <a:gd name="T18" fmla="*/ 126 w 229"/>
                  <a:gd name="T19" fmla="*/ 10 h 194"/>
                  <a:gd name="T20" fmla="*/ 131 w 229"/>
                  <a:gd name="T21" fmla="*/ 7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9" h="194">
                    <a:moveTo>
                      <a:pt x="131" y="74"/>
                    </a:moveTo>
                    <a:cubicBezTo>
                      <a:pt x="131" y="74"/>
                      <a:pt x="178" y="28"/>
                      <a:pt x="213" y="66"/>
                    </a:cubicBezTo>
                    <a:cubicBezTo>
                      <a:pt x="226" y="92"/>
                      <a:pt x="229" y="122"/>
                      <a:pt x="197" y="147"/>
                    </a:cubicBezTo>
                    <a:cubicBezTo>
                      <a:pt x="183" y="157"/>
                      <a:pt x="114" y="194"/>
                      <a:pt x="78" y="117"/>
                    </a:cubicBezTo>
                    <a:cubicBezTo>
                      <a:pt x="73" y="102"/>
                      <a:pt x="91" y="101"/>
                      <a:pt x="90" y="120"/>
                    </a:cubicBezTo>
                    <a:cubicBezTo>
                      <a:pt x="80" y="132"/>
                      <a:pt x="32" y="141"/>
                      <a:pt x="21" y="108"/>
                    </a:cubicBezTo>
                    <a:cubicBezTo>
                      <a:pt x="8" y="87"/>
                      <a:pt x="0" y="32"/>
                      <a:pt x="45" y="46"/>
                    </a:cubicBezTo>
                    <a:cubicBezTo>
                      <a:pt x="49" y="53"/>
                      <a:pt x="16" y="69"/>
                      <a:pt x="27" y="29"/>
                    </a:cubicBezTo>
                    <a:cubicBezTo>
                      <a:pt x="29" y="18"/>
                      <a:pt x="63" y="2"/>
                      <a:pt x="80" y="44"/>
                    </a:cubicBezTo>
                    <a:cubicBezTo>
                      <a:pt x="80" y="43"/>
                      <a:pt x="84" y="0"/>
                      <a:pt x="126" y="10"/>
                    </a:cubicBezTo>
                    <a:cubicBezTo>
                      <a:pt x="135" y="15"/>
                      <a:pt x="166" y="35"/>
                      <a:pt x="131" y="74"/>
                    </a:cubicBezTo>
                    <a:close/>
                  </a:path>
                </a:pathLst>
              </a:custGeom>
              <a:noFill/>
              <a:ln w="3175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 name="Freeform 6"/>
              <p:cNvSpPr/>
              <p:nvPr>
                <p:custDataLst>
                  <p:tags r:id="rId8"/>
                </p:custDataLst>
              </p:nvPr>
            </p:nvSpPr>
            <p:spPr bwMode="auto">
              <a:xfrm>
                <a:off x="444" y="346"/>
                <a:ext cx="170" cy="164"/>
              </a:xfrm>
              <a:custGeom>
                <a:avLst/>
                <a:gdLst>
                  <a:gd name="T0" fmla="*/ 64 w 146"/>
                  <a:gd name="T1" fmla="*/ 60 h 141"/>
                  <a:gd name="T2" fmla="*/ 6 w 146"/>
                  <a:gd name="T3" fmla="*/ 66 h 141"/>
                  <a:gd name="T4" fmla="*/ 29 w 146"/>
                  <a:gd name="T5" fmla="*/ 120 h 141"/>
                  <a:gd name="T6" fmla="*/ 107 w 146"/>
                  <a:gd name="T7" fmla="*/ 82 h 141"/>
                  <a:gd name="T8" fmla="*/ 100 w 146"/>
                  <a:gd name="T9" fmla="*/ 86 h 141"/>
                  <a:gd name="T10" fmla="*/ 146 w 146"/>
                  <a:gd name="T11" fmla="*/ 67 h 141"/>
                  <a:gd name="T12" fmla="*/ 120 w 146"/>
                  <a:gd name="T13" fmla="*/ 27 h 141"/>
                  <a:gd name="T14" fmla="*/ 129 w 146"/>
                  <a:gd name="T15" fmla="*/ 13 h 141"/>
                  <a:gd name="T16" fmla="*/ 95 w 146"/>
                  <a:gd name="T17" fmla="*/ 31 h 141"/>
                  <a:gd name="T18" fmla="*/ 58 w 146"/>
                  <a:gd name="T19" fmla="*/ 14 h 141"/>
                  <a:gd name="T20" fmla="*/ 64 w 146"/>
                  <a:gd name="T21" fmla="*/ 6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6" h="141">
                    <a:moveTo>
                      <a:pt x="64" y="60"/>
                    </a:moveTo>
                    <a:cubicBezTo>
                      <a:pt x="64" y="60"/>
                      <a:pt x="24" y="35"/>
                      <a:pt x="6" y="66"/>
                    </a:cubicBezTo>
                    <a:cubicBezTo>
                      <a:pt x="0" y="87"/>
                      <a:pt x="3" y="108"/>
                      <a:pt x="29" y="120"/>
                    </a:cubicBezTo>
                    <a:cubicBezTo>
                      <a:pt x="40" y="125"/>
                      <a:pt x="94" y="141"/>
                      <a:pt x="107" y="82"/>
                    </a:cubicBezTo>
                    <a:cubicBezTo>
                      <a:pt x="108" y="71"/>
                      <a:pt x="96" y="72"/>
                      <a:pt x="100" y="86"/>
                    </a:cubicBezTo>
                    <a:cubicBezTo>
                      <a:pt x="108" y="92"/>
                      <a:pt x="143" y="91"/>
                      <a:pt x="146" y="67"/>
                    </a:cubicBezTo>
                    <a:cubicBezTo>
                      <a:pt x="146" y="54"/>
                      <a:pt x="144" y="22"/>
                      <a:pt x="120" y="27"/>
                    </a:cubicBezTo>
                    <a:cubicBezTo>
                      <a:pt x="118" y="33"/>
                      <a:pt x="143" y="39"/>
                      <a:pt x="129" y="13"/>
                    </a:cubicBezTo>
                    <a:cubicBezTo>
                      <a:pt x="126" y="5"/>
                      <a:pt x="100" y="0"/>
                      <a:pt x="95" y="31"/>
                    </a:cubicBezTo>
                    <a:cubicBezTo>
                      <a:pt x="95" y="30"/>
                      <a:pt x="85" y="1"/>
                      <a:pt x="58" y="14"/>
                    </a:cubicBezTo>
                    <a:cubicBezTo>
                      <a:pt x="52" y="19"/>
                      <a:pt x="33" y="38"/>
                      <a:pt x="64" y="60"/>
                    </a:cubicBezTo>
                    <a:close/>
                  </a:path>
                </a:pathLst>
              </a:custGeom>
              <a:noFill/>
              <a:ln w="3175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 name="Oval 7"/>
              <p:cNvSpPr>
                <a:spLocks noChangeArrowheads="1"/>
              </p:cNvSpPr>
              <p:nvPr>
                <p:custDataLst>
                  <p:tags r:id="rId9"/>
                </p:custDataLst>
              </p:nvPr>
            </p:nvSpPr>
            <p:spPr bwMode="auto">
              <a:xfrm>
                <a:off x="408" y="62"/>
                <a:ext cx="149" cy="134"/>
              </a:xfrm>
              <a:prstGeom prst="ellipse">
                <a:avLst/>
              </a:prstGeom>
              <a:solidFill>
                <a:srgbClr val="F1C8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8"/>
              <p:cNvSpPr/>
              <p:nvPr>
                <p:custDataLst>
                  <p:tags r:id="rId10"/>
                </p:custDataLst>
              </p:nvPr>
            </p:nvSpPr>
            <p:spPr bwMode="auto">
              <a:xfrm>
                <a:off x="372" y="187"/>
                <a:ext cx="57" cy="72"/>
              </a:xfrm>
              <a:custGeom>
                <a:avLst/>
                <a:gdLst>
                  <a:gd name="T0" fmla="*/ 45 w 57"/>
                  <a:gd name="T1" fmla="*/ 0 h 72"/>
                  <a:gd name="T2" fmla="*/ 57 w 57"/>
                  <a:gd name="T3" fmla="*/ 7 h 72"/>
                  <a:gd name="T4" fmla="*/ 11 w 57"/>
                  <a:gd name="T5" fmla="*/ 72 h 72"/>
                  <a:gd name="T6" fmla="*/ 0 w 57"/>
                  <a:gd name="T7" fmla="*/ 62 h 72"/>
                  <a:gd name="T8" fmla="*/ 45 w 57"/>
                  <a:gd name="T9" fmla="*/ 0 h 72"/>
                </a:gdLst>
                <a:ahLst/>
                <a:cxnLst>
                  <a:cxn ang="0">
                    <a:pos x="T0" y="T1"/>
                  </a:cxn>
                  <a:cxn ang="0">
                    <a:pos x="T2" y="T3"/>
                  </a:cxn>
                  <a:cxn ang="0">
                    <a:pos x="T4" y="T5"/>
                  </a:cxn>
                  <a:cxn ang="0">
                    <a:pos x="T6" y="T7"/>
                  </a:cxn>
                  <a:cxn ang="0">
                    <a:pos x="T8" y="T9"/>
                  </a:cxn>
                </a:cxnLst>
                <a:rect l="0" t="0" r="r" b="b"/>
                <a:pathLst>
                  <a:path w="57" h="72">
                    <a:moveTo>
                      <a:pt x="45" y="0"/>
                    </a:moveTo>
                    <a:lnTo>
                      <a:pt x="57" y="7"/>
                    </a:lnTo>
                    <a:lnTo>
                      <a:pt x="11" y="72"/>
                    </a:lnTo>
                    <a:lnTo>
                      <a:pt x="0" y="62"/>
                    </a:lnTo>
                    <a:lnTo>
                      <a:pt x="45" y="0"/>
                    </a:lnTo>
                    <a:close/>
                  </a:path>
                </a:pathLst>
              </a:custGeom>
              <a:solidFill>
                <a:srgbClr val="F1C8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9"/>
              <p:cNvSpPr/>
              <p:nvPr>
                <p:custDataLst>
                  <p:tags r:id="rId11"/>
                </p:custDataLst>
              </p:nvPr>
            </p:nvSpPr>
            <p:spPr bwMode="auto">
              <a:xfrm>
                <a:off x="337" y="150"/>
                <a:ext cx="55" cy="27"/>
              </a:xfrm>
              <a:custGeom>
                <a:avLst/>
                <a:gdLst>
                  <a:gd name="T0" fmla="*/ 54 w 55"/>
                  <a:gd name="T1" fmla="*/ 0 h 27"/>
                  <a:gd name="T2" fmla="*/ 0 w 55"/>
                  <a:gd name="T3" fmla="*/ 17 h 27"/>
                  <a:gd name="T4" fmla="*/ 5 w 55"/>
                  <a:gd name="T5" fmla="*/ 27 h 27"/>
                  <a:gd name="T6" fmla="*/ 55 w 55"/>
                  <a:gd name="T7" fmla="*/ 10 h 27"/>
                  <a:gd name="T8" fmla="*/ 54 w 55"/>
                  <a:gd name="T9" fmla="*/ 0 h 27"/>
                </a:gdLst>
                <a:ahLst/>
                <a:cxnLst>
                  <a:cxn ang="0">
                    <a:pos x="T0" y="T1"/>
                  </a:cxn>
                  <a:cxn ang="0">
                    <a:pos x="T2" y="T3"/>
                  </a:cxn>
                  <a:cxn ang="0">
                    <a:pos x="T4" y="T5"/>
                  </a:cxn>
                  <a:cxn ang="0">
                    <a:pos x="T6" y="T7"/>
                  </a:cxn>
                  <a:cxn ang="0">
                    <a:pos x="T8" y="T9"/>
                  </a:cxn>
                </a:cxnLst>
                <a:rect l="0" t="0" r="r" b="b"/>
                <a:pathLst>
                  <a:path w="55" h="27">
                    <a:moveTo>
                      <a:pt x="54" y="0"/>
                    </a:moveTo>
                    <a:lnTo>
                      <a:pt x="0" y="17"/>
                    </a:lnTo>
                    <a:lnTo>
                      <a:pt x="5" y="27"/>
                    </a:lnTo>
                    <a:lnTo>
                      <a:pt x="55" y="10"/>
                    </a:lnTo>
                    <a:lnTo>
                      <a:pt x="54" y="0"/>
                    </a:lnTo>
                    <a:close/>
                  </a:path>
                </a:pathLst>
              </a:custGeom>
              <a:solidFill>
                <a:srgbClr val="F1C8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
              <p:cNvSpPr/>
              <p:nvPr>
                <p:custDataLst>
                  <p:tags r:id="rId12"/>
                </p:custDataLst>
              </p:nvPr>
            </p:nvSpPr>
            <p:spPr bwMode="auto">
              <a:xfrm>
                <a:off x="329" y="74"/>
                <a:ext cx="56" cy="26"/>
              </a:xfrm>
              <a:custGeom>
                <a:avLst/>
                <a:gdLst>
                  <a:gd name="T0" fmla="*/ 55 w 56"/>
                  <a:gd name="T1" fmla="*/ 26 h 26"/>
                  <a:gd name="T2" fmla="*/ 56 w 56"/>
                  <a:gd name="T3" fmla="*/ 14 h 26"/>
                  <a:gd name="T4" fmla="*/ 6 w 56"/>
                  <a:gd name="T5" fmla="*/ 0 h 26"/>
                  <a:gd name="T6" fmla="*/ 0 w 56"/>
                  <a:gd name="T7" fmla="*/ 19 h 26"/>
                  <a:gd name="T8" fmla="*/ 55 w 56"/>
                  <a:gd name="T9" fmla="*/ 26 h 26"/>
                </a:gdLst>
                <a:ahLst/>
                <a:cxnLst>
                  <a:cxn ang="0">
                    <a:pos x="T0" y="T1"/>
                  </a:cxn>
                  <a:cxn ang="0">
                    <a:pos x="T2" y="T3"/>
                  </a:cxn>
                  <a:cxn ang="0">
                    <a:pos x="T4" y="T5"/>
                  </a:cxn>
                  <a:cxn ang="0">
                    <a:pos x="T6" y="T7"/>
                  </a:cxn>
                  <a:cxn ang="0">
                    <a:pos x="T8" y="T9"/>
                  </a:cxn>
                </a:cxnLst>
                <a:rect l="0" t="0" r="r" b="b"/>
                <a:pathLst>
                  <a:path w="56" h="26">
                    <a:moveTo>
                      <a:pt x="55" y="26"/>
                    </a:moveTo>
                    <a:lnTo>
                      <a:pt x="56" y="14"/>
                    </a:lnTo>
                    <a:lnTo>
                      <a:pt x="6" y="0"/>
                    </a:lnTo>
                    <a:lnTo>
                      <a:pt x="0" y="19"/>
                    </a:lnTo>
                    <a:lnTo>
                      <a:pt x="55" y="26"/>
                    </a:lnTo>
                    <a:close/>
                  </a:path>
                </a:pathLst>
              </a:custGeom>
              <a:solidFill>
                <a:srgbClr val="F1C8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1"/>
              <p:cNvSpPr/>
              <p:nvPr>
                <p:custDataLst>
                  <p:tags r:id="rId13"/>
                </p:custDataLst>
              </p:nvPr>
            </p:nvSpPr>
            <p:spPr bwMode="auto">
              <a:xfrm>
                <a:off x="357" y="0"/>
                <a:ext cx="53" cy="72"/>
              </a:xfrm>
              <a:custGeom>
                <a:avLst/>
                <a:gdLst>
                  <a:gd name="T0" fmla="*/ 45 w 53"/>
                  <a:gd name="T1" fmla="*/ 72 h 72"/>
                  <a:gd name="T2" fmla="*/ 53 w 53"/>
                  <a:gd name="T3" fmla="*/ 62 h 72"/>
                  <a:gd name="T4" fmla="*/ 14 w 53"/>
                  <a:gd name="T5" fmla="*/ 0 h 72"/>
                  <a:gd name="T6" fmla="*/ 0 w 53"/>
                  <a:gd name="T7" fmla="*/ 12 h 72"/>
                  <a:gd name="T8" fmla="*/ 45 w 53"/>
                  <a:gd name="T9" fmla="*/ 72 h 72"/>
                </a:gdLst>
                <a:ahLst/>
                <a:cxnLst>
                  <a:cxn ang="0">
                    <a:pos x="T0" y="T1"/>
                  </a:cxn>
                  <a:cxn ang="0">
                    <a:pos x="T2" y="T3"/>
                  </a:cxn>
                  <a:cxn ang="0">
                    <a:pos x="T4" y="T5"/>
                  </a:cxn>
                  <a:cxn ang="0">
                    <a:pos x="T6" y="T7"/>
                  </a:cxn>
                  <a:cxn ang="0">
                    <a:pos x="T8" y="T9"/>
                  </a:cxn>
                </a:cxnLst>
                <a:rect l="0" t="0" r="r" b="b"/>
                <a:pathLst>
                  <a:path w="53" h="72">
                    <a:moveTo>
                      <a:pt x="45" y="72"/>
                    </a:moveTo>
                    <a:lnTo>
                      <a:pt x="53" y="62"/>
                    </a:lnTo>
                    <a:lnTo>
                      <a:pt x="14" y="0"/>
                    </a:lnTo>
                    <a:lnTo>
                      <a:pt x="0" y="12"/>
                    </a:lnTo>
                    <a:lnTo>
                      <a:pt x="45" y="72"/>
                    </a:lnTo>
                    <a:close/>
                  </a:path>
                </a:pathLst>
              </a:custGeom>
              <a:solidFill>
                <a:srgbClr val="F1C8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2"/>
              <p:cNvSpPr/>
              <p:nvPr>
                <p:custDataLst>
                  <p:tags r:id="rId14"/>
                </p:custDataLst>
              </p:nvPr>
            </p:nvSpPr>
            <p:spPr bwMode="auto">
              <a:xfrm>
                <a:off x="455" y="1"/>
                <a:ext cx="20" cy="43"/>
              </a:xfrm>
              <a:custGeom>
                <a:avLst/>
                <a:gdLst>
                  <a:gd name="T0" fmla="*/ 8 w 20"/>
                  <a:gd name="T1" fmla="*/ 43 h 43"/>
                  <a:gd name="T2" fmla="*/ 0 w 20"/>
                  <a:gd name="T3" fmla="*/ 0 h 43"/>
                  <a:gd name="T4" fmla="*/ 13 w 20"/>
                  <a:gd name="T5" fmla="*/ 0 h 43"/>
                  <a:gd name="T6" fmla="*/ 20 w 20"/>
                  <a:gd name="T7" fmla="*/ 42 h 43"/>
                  <a:gd name="T8" fmla="*/ 8 w 20"/>
                  <a:gd name="T9" fmla="*/ 43 h 43"/>
                </a:gdLst>
                <a:ahLst/>
                <a:cxnLst>
                  <a:cxn ang="0">
                    <a:pos x="T0" y="T1"/>
                  </a:cxn>
                  <a:cxn ang="0">
                    <a:pos x="T2" y="T3"/>
                  </a:cxn>
                  <a:cxn ang="0">
                    <a:pos x="T4" y="T5"/>
                  </a:cxn>
                  <a:cxn ang="0">
                    <a:pos x="T6" y="T7"/>
                  </a:cxn>
                  <a:cxn ang="0">
                    <a:pos x="T8" y="T9"/>
                  </a:cxn>
                </a:cxnLst>
                <a:rect l="0" t="0" r="r" b="b"/>
                <a:pathLst>
                  <a:path w="20" h="43">
                    <a:moveTo>
                      <a:pt x="8" y="43"/>
                    </a:moveTo>
                    <a:lnTo>
                      <a:pt x="0" y="0"/>
                    </a:lnTo>
                    <a:lnTo>
                      <a:pt x="13" y="0"/>
                    </a:lnTo>
                    <a:lnTo>
                      <a:pt x="20" y="42"/>
                    </a:lnTo>
                    <a:lnTo>
                      <a:pt x="8" y="43"/>
                    </a:lnTo>
                    <a:close/>
                  </a:path>
                </a:pathLst>
              </a:custGeom>
              <a:solidFill>
                <a:srgbClr val="F1C8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3"/>
              <p:cNvSpPr/>
              <p:nvPr>
                <p:custDataLst>
                  <p:tags r:id="rId15"/>
                </p:custDataLst>
              </p:nvPr>
            </p:nvSpPr>
            <p:spPr bwMode="auto">
              <a:xfrm>
                <a:off x="547" y="32"/>
                <a:ext cx="50" cy="38"/>
              </a:xfrm>
              <a:custGeom>
                <a:avLst/>
                <a:gdLst>
                  <a:gd name="T0" fmla="*/ 0 w 50"/>
                  <a:gd name="T1" fmla="*/ 30 h 38"/>
                  <a:gd name="T2" fmla="*/ 37 w 50"/>
                  <a:gd name="T3" fmla="*/ 0 h 38"/>
                  <a:gd name="T4" fmla="*/ 50 w 50"/>
                  <a:gd name="T5" fmla="*/ 19 h 38"/>
                  <a:gd name="T6" fmla="*/ 10 w 50"/>
                  <a:gd name="T7" fmla="*/ 38 h 38"/>
                  <a:gd name="T8" fmla="*/ 0 w 50"/>
                  <a:gd name="T9" fmla="*/ 30 h 38"/>
                </a:gdLst>
                <a:ahLst/>
                <a:cxnLst>
                  <a:cxn ang="0">
                    <a:pos x="T0" y="T1"/>
                  </a:cxn>
                  <a:cxn ang="0">
                    <a:pos x="T2" y="T3"/>
                  </a:cxn>
                  <a:cxn ang="0">
                    <a:pos x="T4" y="T5"/>
                  </a:cxn>
                  <a:cxn ang="0">
                    <a:pos x="T6" y="T7"/>
                  </a:cxn>
                  <a:cxn ang="0">
                    <a:pos x="T8" y="T9"/>
                  </a:cxn>
                </a:cxnLst>
                <a:rect l="0" t="0" r="r" b="b"/>
                <a:pathLst>
                  <a:path w="50" h="38">
                    <a:moveTo>
                      <a:pt x="0" y="30"/>
                    </a:moveTo>
                    <a:lnTo>
                      <a:pt x="37" y="0"/>
                    </a:lnTo>
                    <a:lnTo>
                      <a:pt x="50" y="19"/>
                    </a:lnTo>
                    <a:lnTo>
                      <a:pt x="10" y="38"/>
                    </a:lnTo>
                    <a:lnTo>
                      <a:pt x="0" y="30"/>
                    </a:lnTo>
                    <a:close/>
                  </a:path>
                </a:pathLst>
              </a:custGeom>
              <a:solidFill>
                <a:srgbClr val="F1C8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4"/>
              <p:cNvSpPr/>
              <p:nvPr>
                <p:custDataLst>
                  <p:tags r:id="rId16"/>
                </p:custDataLst>
              </p:nvPr>
            </p:nvSpPr>
            <p:spPr bwMode="auto">
              <a:xfrm>
                <a:off x="574" y="103"/>
                <a:ext cx="51" cy="22"/>
              </a:xfrm>
              <a:custGeom>
                <a:avLst/>
                <a:gdLst>
                  <a:gd name="T0" fmla="*/ 0 w 51"/>
                  <a:gd name="T1" fmla="*/ 10 h 22"/>
                  <a:gd name="T2" fmla="*/ 0 w 51"/>
                  <a:gd name="T3" fmla="*/ 21 h 22"/>
                  <a:gd name="T4" fmla="*/ 51 w 51"/>
                  <a:gd name="T5" fmla="*/ 22 h 22"/>
                  <a:gd name="T6" fmla="*/ 51 w 51"/>
                  <a:gd name="T7" fmla="*/ 0 h 22"/>
                  <a:gd name="T8" fmla="*/ 0 w 51"/>
                  <a:gd name="T9" fmla="*/ 10 h 22"/>
                </a:gdLst>
                <a:ahLst/>
                <a:cxnLst>
                  <a:cxn ang="0">
                    <a:pos x="T0" y="T1"/>
                  </a:cxn>
                  <a:cxn ang="0">
                    <a:pos x="T2" y="T3"/>
                  </a:cxn>
                  <a:cxn ang="0">
                    <a:pos x="T4" y="T5"/>
                  </a:cxn>
                  <a:cxn ang="0">
                    <a:pos x="T6" y="T7"/>
                  </a:cxn>
                  <a:cxn ang="0">
                    <a:pos x="T8" y="T9"/>
                  </a:cxn>
                </a:cxnLst>
                <a:rect l="0" t="0" r="r" b="b"/>
                <a:pathLst>
                  <a:path w="51" h="22">
                    <a:moveTo>
                      <a:pt x="0" y="10"/>
                    </a:moveTo>
                    <a:lnTo>
                      <a:pt x="0" y="21"/>
                    </a:lnTo>
                    <a:lnTo>
                      <a:pt x="51" y="22"/>
                    </a:lnTo>
                    <a:lnTo>
                      <a:pt x="51" y="0"/>
                    </a:lnTo>
                    <a:lnTo>
                      <a:pt x="0" y="10"/>
                    </a:lnTo>
                    <a:close/>
                  </a:path>
                </a:pathLst>
              </a:custGeom>
              <a:solidFill>
                <a:srgbClr val="F1C8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5"/>
              <p:cNvSpPr/>
              <p:nvPr>
                <p:custDataLst>
                  <p:tags r:id="rId17"/>
                </p:custDataLst>
              </p:nvPr>
            </p:nvSpPr>
            <p:spPr bwMode="auto">
              <a:xfrm>
                <a:off x="535" y="193"/>
                <a:ext cx="48" cy="49"/>
              </a:xfrm>
              <a:custGeom>
                <a:avLst/>
                <a:gdLst>
                  <a:gd name="T0" fmla="*/ 8 w 48"/>
                  <a:gd name="T1" fmla="*/ 0 h 49"/>
                  <a:gd name="T2" fmla="*/ 48 w 48"/>
                  <a:gd name="T3" fmla="*/ 39 h 49"/>
                  <a:gd name="T4" fmla="*/ 33 w 48"/>
                  <a:gd name="T5" fmla="*/ 49 h 49"/>
                  <a:gd name="T6" fmla="*/ 0 w 48"/>
                  <a:gd name="T7" fmla="*/ 7 h 49"/>
                  <a:gd name="T8" fmla="*/ 8 w 48"/>
                  <a:gd name="T9" fmla="*/ 0 h 49"/>
                </a:gdLst>
                <a:ahLst/>
                <a:cxnLst>
                  <a:cxn ang="0">
                    <a:pos x="T0" y="T1"/>
                  </a:cxn>
                  <a:cxn ang="0">
                    <a:pos x="T2" y="T3"/>
                  </a:cxn>
                  <a:cxn ang="0">
                    <a:pos x="T4" y="T5"/>
                  </a:cxn>
                  <a:cxn ang="0">
                    <a:pos x="T6" y="T7"/>
                  </a:cxn>
                  <a:cxn ang="0">
                    <a:pos x="T8" y="T9"/>
                  </a:cxn>
                </a:cxnLst>
                <a:rect l="0" t="0" r="r" b="b"/>
                <a:pathLst>
                  <a:path w="48" h="49">
                    <a:moveTo>
                      <a:pt x="8" y="0"/>
                    </a:moveTo>
                    <a:lnTo>
                      <a:pt x="48" y="39"/>
                    </a:lnTo>
                    <a:lnTo>
                      <a:pt x="33" y="49"/>
                    </a:lnTo>
                    <a:lnTo>
                      <a:pt x="0" y="7"/>
                    </a:lnTo>
                    <a:lnTo>
                      <a:pt x="8" y="0"/>
                    </a:lnTo>
                    <a:close/>
                  </a:path>
                </a:pathLst>
              </a:custGeom>
              <a:solidFill>
                <a:srgbClr val="F1C8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0" name="Freeform 17"/>
            <p:cNvSpPr/>
            <p:nvPr>
              <p:custDataLst>
                <p:tags r:id="rId18"/>
              </p:custDataLst>
            </p:nvPr>
          </p:nvSpPr>
          <p:spPr bwMode="auto">
            <a:xfrm>
              <a:off x="7152513" y="3062392"/>
              <a:ext cx="326935" cy="171252"/>
            </a:xfrm>
            <a:custGeom>
              <a:avLst/>
              <a:gdLst>
                <a:gd name="T0" fmla="*/ 63 w 1269"/>
                <a:gd name="T1" fmla="*/ 513 h 666"/>
                <a:gd name="T2" fmla="*/ 326 w 1269"/>
                <a:gd name="T3" fmla="*/ 422 h 666"/>
                <a:gd name="T4" fmla="*/ 522 w 1269"/>
                <a:gd name="T5" fmla="*/ 637 h 666"/>
                <a:gd name="T6" fmla="*/ 757 w 1269"/>
                <a:gd name="T7" fmla="*/ 515 h 666"/>
                <a:gd name="T8" fmla="*/ 938 w 1269"/>
                <a:gd name="T9" fmla="*/ 553 h 666"/>
                <a:gd name="T10" fmla="*/ 1171 w 1269"/>
                <a:gd name="T11" fmla="*/ 490 h 666"/>
                <a:gd name="T12" fmla="*/ 1070 w 1269"/>
                <a:gd name="T13" fmla="*/ 318 h 666"/>
                <a:gd name="T14" fmla="*/ 1033 w 1269"/>
                <a:gd name="T15" fmla="*/ 33 h 666"/>
                <a:gd name="T16" fmla="*/ 756 w 1269"/>
                <a:gd name="T17" fmla="*/ 125 h 666"/>
                <a:gd name="T18" fmla="*/ 541 w 1269"/>
                <a:gd name="T19" fmla="*/ 18 h 666"/>
                <a:gd name="T20" fmla="*/ 384 w 1269"/>
                <a:gd name="T21" fmla="*/ 153 h 666"/>
                <a:gd name="T22" fmla="*/ 90 w 1269"/>
                <a:gd name="T23" fmla="*/ 153 h 666"/>
                <a:gd name="T24" fmla="*/ 90 w 1269"/>
                <a:gd name="T25" fmla="*/ 306 h 666"/>
                <a:gd name="T26" fmla="*/ 63 w 1269"/>
                <a:gd name="T27" fmla="*/ 513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9" h="666">
                  <a:moveTo>
                    <a:pt x="63" y="513"/>
                  </a:moveTo>
                  <a:cubicBezTo>
                    <a:pt x="144" y="609"/>
                    <a:pt x="258" y="464"/>
                    <a:pt x="326" y="422"/>
                  </a:cubicBezTo>
                  <a:cubicBezTo>
                    <a:pt x="340" y="517"/>
                    <a:pt x="431" y="603"/>
                    <a:pt x="522" y="637"/>
                  </a:cubicBezTo>
                  <a:cubicBezTo>
                    <a:pt x="600" y="666"/>
                    <a:pt x="771" y="634"/>
                    <a:pt x="757" y="515"/>
                  </a:cubicBezTo>
                  <a:cubicBezTo>
                    <a:pt x="811" y="509"/>
                    <a:pt x="880" y="548"/>
                    <a:pt x="938" y="553"/>
                  </a:cubicBezTo>
                  <a:cubicBezTo>
                    <a:pt x="1007" y="559"/>
                    <a:pt x="1117" y="543"/>
                    <a:pt x="1171" y="490"/>
                  </a:cubicBezTo>
                  <a:cubicBezTo>
                    <a:pt x="1269" y="392"/>
                    <a:pt x="1129" y="352"/>
                    <a:pt x="1070" y="318"/>
                  </a:cubicBezTo>
                  <a:cubicBezTo>
                    <a:pt x="1173" y="238"/>
                    <a:pt x="1151" y="80"/>
                    <a:pt x="1033" y="33"/>
                  </a:cubicBezTo>
                  <a:cubicBezTo>
                    <a:pt x="949" y="0"/>
                    <a:pt x="790" y="26"/>
                    <a:pt x="756" y="125"/>
                  </a:cubicBezTo>
                  <a:cubicBezTo>
                    <a:pt x="698" y="57"/>
                    <a:pt x="632" y="20"/>
                    <a:pt x="541" y="18"/>
                  </a:cubicBezTo>
                  <a:cubicBezTo>
                    <a:pt x="466" y="17"/>
                    <a:pt x="359" y="52"/>
                    <a:pt x="384" y="153"/>
                  </a:cubicBezTo>
                  <a:cubicBezTo>
                    <a:pt x="329" y="95"/>
                    <a:pt x="132" y="65"/>
                    <a:pt x="90" y="153"/>
                  </a:cubicBezTo>
                  <a:cubicBezTo>
                    <a:pt x="66" y="202"/>
                    <a:pt x="110" y="250"/>
                    <a:pt x="90" y="306"/>
                  </a:cubicBezTo>
                  <a:cubicBezTo>
                    <a:pt x="63" y="380"/>
                    <a:pt x="0" y="440"/>
                    <a:pt x="63" y="5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rgbClr val="DF89B7"/>
                </a:solidFill>
              </a:endParaRPr>
            </a:p>
          </p:txBody>
        </p:sp>
        <p:sp>
          <p:nvSpPr>
            <p:cNvPr id="11" name="Freeform 17"/>
            <p:cNvSpPr/>
            <p:nvPr>
              <p:custDataLst>
                <p:tags r:id="rId19"/>
              </p:custDataLst>
            </p:nvPr>
          </p:nvSpPr>
          <p:spPr bwMode="auto">
            <a:xfrm>
              <a:off x="7907969" y="2891140"/>
              <a:ext cx="326935" cy="171252"/>
            </a:xfrm>
            <a:custGeom>
              <a:avLst/>
              <a:gdLst>
                <a:gd name="T0" fmla="*/ 63 w 1269"/>
                <a:gd name="T1" fmla="*/ 513 h 666"/>
                <a:gd name="T2" fmla="*/ 326 w 1269"/>
                <a:gd name="T3" fmla="*/ 422 h 666"/>
                <a:gd name="T4" fmla="*/ 522 w 1269"/>
                <a:gd name="T5" fmla="*/ 637 h 666"/>
                <a:gd name="T6" fmla="*/ 757 w 1269"/>
                <a:gd name="T7" fmla="*/ 515 h 666"/>
                <a:gd name="T8" fmla="*/ 938 w 1269"/>
                <a:gd name="T9" fmla="*/ 553 h 666"/>
                <a:gd name="T10" fmla="*/ 1171 w 1269"/>
                <a:gd name="T11" fmla="*/ 490 h 666"/>
                <a:gd name="T12" fmla="*/ 1070 w 1269"/>
                <a:gd name="T13" fmla="*/ 318 h 666"/>
                <a:gd name="T14" fmla="*/ 1033 w 1269"/>
                <a:gd name="T15" fmla="*/ 33 h 666"/>
                <a:gd name="T16" fmla="*/ 756 w 1269"/>
                <a:gd name="T17" fmla="*/ 125 h 666"/>
                <a:gd name="T18" fmla="*/ 541 w 1269"/>
                <a:gd name="T19" fmla="*/ 18 h 666"/>
                <a:gd name="T20" fmla="*/ 384 w 1269"/>
                <a:gd name="T21" fmla="*/ 153 h 666"/>
                <a:gd name="T22" fmla="*/ 90 w 1269"/>
                <a:gd name="T23" fmla="*/ 153 h 666"/>
                <a:gd name="T24" fmla="*/ 90 w 1269"/>
                <a:gd name="T25" fmla="*/ 306 h 666"/>
                <a:gd name="T26" fmla="*/ 63 w 1269"/>
                <a:gd name="T27" fmla="*/ 513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9" h="666">
                  <a:moveTo>
                    <a:pt x="63" y="513"/>
                  </a:moveTo>
                  <a:cubicBezTo>
                    <a:pt x="144" y="609"/>
                    <a:pt x="258" y="464"/>
                    <a:pt x="326" y="422"/>
                  </a:cubicBezTo>
                  <a:cubicBezTo>
                    <a:pt x="340" y="517"/>
                    <a:pt x="431" y="603"/>
                    <a:pt x="522" y="637"/>
                  </a:cubicBezTo>
                  <a:cubicBezTo>
                    <a:pt x="600" y="666"/>
                    <a:pt x="771" y="634"/>
                    <a:pt x="757" y="515"/>
                  </a:cubicBezTo>
                  <a:cubicBezTo>
                    <a:pt x="811" y="509"/>
                    <a:pt x="880" y="548"/>
                    <a:pt x="938" y="553"/>
                  </a:cubicBezTo>
                  <a:cubicBezTo>
                    <a:pt x="1007" y="559"/>
                    <a:pt x="1117" y="543"/>
                    <a:pt x="1171" y="490"/>
                  </a:cubicBezTo>
                  <a:cubicBezTo>
                    <a:pt x="1269" y="392"/>
                    <a:pt x="1129" y="352"/>
                    <a:pt x="1070" y="318"/>
                  </a:cubicBezTo>
                  <a:cubicBezTo>
                    <a:pt x="1173" y="238"/>
                    <a:pt x="1151" y="80"/>
                    <a:pt x="1033" y="33"/>
                  </a:cubicBezTo>
                  <a:cubicBezTo>
                    <a:pt x="949" y="0"/>
                    <a:pt x="790" y="26"/>
                    <a:pt x="756" y="125"/>
                  </a:cubicBezTo>
                  <a:cubicBezTo>
                    <a:pt x="698" y="57"/>
                    <a:pt x="632" y="20"/>
                    <a:pt x="541" y="18"/>
                  </a:cubicBezTo>
                  <a:cubicBezTo>
                    <a:pt x="466" y="17"/>
                    <a:pt x="359" y="52"/>
                    <a:pt x="384" y="153"/>
                  </a:cubicBezTo>
                  <a:cubicBezTo>
                    <a:pt x="329" y="95"/>
                    <a:pt x="132" y="65"/>
                    <a:pt x="90" y="153"/>
                  </a:cubicBezTo>
                  <a:cubicBezTo>
                    <a:pt x="66" y="202"/>
                    <a:pt x="110" y="250"/>
                    <a:pt x="90" y="306"/>
                  </a:cubicBezTo>
                  <a:cubicBezTo>
                    <a:pt x="63" y="380"/>
                    <a:pt x="0" y="440"/>
                    <a:pt x="63" y="5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rgbClr val="DF89B7"/>
                </a:solidFill>
              </a:endParaRPr>
            </a:p>
          </p:txBody>
        </p:sp>
      </p:grpSp>
      <p:sp>
        <p:nvSpPr>
          <p:cNvPr id="2" name="标题 1"/>
          <p:cNvSpPr>
            <a:spLocks noGrp="1"/>
          </p:cNvSpPr>
          <p:nvPr>
            <p:ph type="title" hasCustomPrompt="1"/>
            <p:custDataLst>
              <p:tags r:id="rId20"/>
            </p:custDataLst>
          </p:nvPr>
        </p:nvSpPr>
        <p:spPr>
          <a:xfrm>
            <a:off x="7252335" y="2865120"/>
            <a:ext cx="4530090" cy="1423670"/>
          </a:xfrm>
        </p:spPr>
        <p:txBody>
          <a:bodyPr vert="horz" lIns="90000" tIns="46800" rIns="90000" bIns="46800" rtlCol="0" anchor="ctr" anchorCtr="0">
            <a:normAutofit/>
          </a:bodyPr>
          <a:lstStyle>
            <a:lvl1pPr marL="0" marR="0" algn="ctr" defTabSz="914400" rtl="0" eaLnBrk="1" fontAlgn="auto" latinLnBrk="0" hangingPunct="1">
              <a:lnSpc>
                <a:spcPct val="100000"/>
              </a:lnSpc>
              <a:buNone/>
              <a:defRPr kumimoji="0" lang="zh-CN" altLang="en-US" sz="7200" b="1" i="0" u="none" strike="noStrike" kern="1200" cap="none" spc="600" normalizeH="0" baseline="0" noProof="1" dirty="0">
                <a:solidFill>
                  <a:schemeClr val="tx1">
                    <a:lumMod val="85000"/>
                    <a:lumOff val="15000"/>
                  </a:schemeClr>
                </a:solidFill>
                <a:uFillTx/>
                <a:latin typeface="Arial" panose="020B0604020202090204" pitchFamily="34" charset="0"/>
                <a:ea typeface="汉仪乐喵体W" panose="00020600040101010101" pitchFamily="18"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21"/>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22"/>
            </p:custDataLst>
          </p:nvPr>
        </p:nvSpPr>
        <p:spPr/>
        <p:txBody>
          <a:bodyPr/>
          <a:lstStyle/>
          <a:p>
            <a:endParaRPr lang="zh-CN" altLang="en-US"/>
          </a:p>
        </p:txBody>
      </p:sp>
      <p:sp>
        <p:nvSpPr>
          <p:cNvPr id="5" name="灯片编号占位符 4"/>
          <p:cNvSpPr>
            <a:spLocks noGrp="1"/>
          </p:cNvSpPr>
          <p:nvPr>
            <p:ph type="sldNum" sz="quarter" idx="12"/>
            <p:custDataLst>
              <p:tags r:id="rId23"/>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tx2"/>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custDataLst>
              <p:tags r:id="rId2"/>
            </p:custDataLst>
          </p:nvPr>
        </p:nvPicPr>
        <p:blipFill rotWithShape="1">
          <a:blip r:embed="rId3"/>
          <a:srcRect/>
          <a:stretch>
            <a:fillRect/>
          </a:stretch>
        </p:blipFill>
        <p:spPr>
          <a:xfrm flipH="1">
            <a:off x="10923036" y="4826000"/>
            <a:ext cx="1162130" cy="1930400"/>
          </a:xfrm>
          <a:prstGeom prst="rect">
            <a:avLst/>
          </a:prstGeom>
        </p:spPr>
      </p:pic>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2" name="标题 1"/>
          <p:cNvSpPr>
            <a:spLocks noGrp="1"/>
          </p:cNvSpPr>
          <p:nvPr>
            <p:ph type="title"/>
            <p:custDataLst>
              <p:tags r:id="rId7"/>
            </p:custDataLst>
          </p:nvPr>
        </p:nvSpPr>
        <p:spPr/>
        <p:txBody>
          <a:bodyPr>
            <a:normAutofit/>
          </a:bodyPr>
          <a:lstStyle/>
          <a:p>
            <a:r>
              <a:rPr lang="zh-CN" altLang="en-US" dirty="0"/>
              <a:t>单击此处编辑母版标题样式</a:t>
            </a:r>
            <a:endParaRPr lang="zh-CN" alt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6" name="矩形 5"/>
          <p:cNvSpPr/>
          <p:nvPr userDrawn="1">
            <p:custDataLst>
              <p:tags r:id="rId2"/>
            </p:custDataLst>
          </p:nvPr>
        </p:nvSpPr>
        <p:spPr>
          <a:xfrm>
            <a:off x="248285" y="273050"/>
            <a:ext cx="11692255" cy="63119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pic>
        <p:nvPicPr>
          <p:cNvPr id="10" name="图片 9"/>
          <p:cNvPicPr>
            <a:picLocks noChangeAspect="1"/>
          </p:cNvPicPr>
          <p:nvPr userDrawn="1">
            <p:custDataLst>
              <p:tags r:id="rId3"/>
            </p:custDataLst>
          </p:nvPr>
        </p:nvPicPr>
        <p:blipFill rotWithShape="1">
          <a:blip r:embed="rId4"/>
          <a:srcRect/>
          <a:stretch>
            <a:fillRect/>
          </a:stretch>
        </p:blipFill>
        <p:spPr>
          <a:xfrm>
            <a:off x="11064240" y="4966335"/>
            <a:ext cx="1045845" cy="1866265"/>
          </a:xfrm>
          <a:prstGeom prst="rect">
            <a:avLst/>
          </a:prstGeom>
        </p:spPr>
      </p:pic>
      <p:pic>
        <p:nvPicPr>
          <p:cNvPr id="9" name="图片 8"/>
          <p:cNvPicPr>
            <a:picLocks noChangeAspect="1"/>
          </p:cNvPicPr>
          <p:nvPr userDrawn="1">
            <p:custDataLst>
              <p:tags r:id="rId5"/>
            </p:custDataLst>
          </p:nvPr>
        </p:nvPicPr>
        <p:blipFill>
          <a:blip r:embed="rId6"/>
          <a:stretch>
            <a:fillRect/>
          </a:stretch>
        </p:blipFill>
        <p:spPr>
          <a:xfrm>
            <a:off x="-41910" y="0"/>
            <a:ext cx="1779905" cy="1146175"/>
          </a:xfrm>
          <a:prstGeom prst="rect">
            <a:avLst/>
          </a:prstGeom>
        </p:spPr>
      </p:pic>
      <p:sp>
        <p:nvSpPr>
          <p:cNvPr id="2" name="标题 1"/>
          <p:cNvSpPr>
            <a:spLocks noGrp="1"/>
          </p:cNvSpPr>
          <p:nvPr>
            <p:ph type="title" hasCustomPrompt="1"/>
            <p:custDataLst>
              <p:tags r:id="rId7"/>
            </p:custDataLst>
          </p:nvPr>
        </p:nvSpPr>
        <p:spPr>
          <a:xfrm>
            <a:off x="1281600" y="1249200"/>
            <a:ext cx="9626400" cy="723600"/>
          </a:xfrm>
        </p:spPr>
        <p:txBody>
          <a:bodyPr lIns="91440" tIns="45720" rIns="91440" bIns="45720" anchor="ctr">
            <a:normAutofit/>
          </a:bodyPr>
          <a:lstStyle>
            <a:lvl1pPr>
              <a:defRPr sz="3200" baseline="0">
                <a:solidFill>
                  <a:schemeClr val="tx1">
                    <a:lumMod val="85000"/>
                    <a:lumOff val="15000"/>
                  </a:schemeClr>
                </a:solidFill>
                <a:latin typeface="Arial" panose="020B0604020202090204" pitchFamily="34" charset="0"/>
                <a:ea typeface="幼圆" panose="02010509060101010101" pitchFamily="49"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8"/>
            </p:custDataLst>
          </p:nvPr>
        </p:nvSpPr>
        <p:spPr>
          <a:xfrm>
            <a:off x="1281113" y="2163600"/>
            <a:ext cx="9626600" cy="3445200"/>
          </a:xfrm>
        </p:spPr>
        <p:txBody>
          <a:bodyPr lIns="91440" tIns="45720" rIns="91440" bIns="45720">
            <a:normAutofit/>
          </a:bodyPr>
          <a:lstStyle>
            <a:lvl1pPr>
              <a:defRPr baseline="0">
                <a:solidFill>
                  <a:schemeClr val="tx1">
                    <a:lumMod val="85000"/>
                    <a:lumOff val="15000"/>
                  </a:schemeClr>
                </a:solidFill>
                <a:latin typeface="Arial" panose="020B0604020202090204" pitchFamily="34" charset="0"/>
                <a:ea typeface="幼圆" panose="02010509060101010101" pitchFamily="49" charset="-122"/>
              </a:defRPr>
            </a:lvl1pPr>
            <a:lvl2pPr>
              <a:defRPr baseline="0">
                <a:solidFill>
                  <a:schemeClr val="tx1">
                    <a:lumMod val="85000"/>
                    <a:lumOff val="15000"/>
                  </a:schemeClr>
                </a:solidFill>
                <a:latin typeface="Arial" panose="020B0604020202090204" pitchFamily="34" charset="0"/>
                <a:ea typeface="幼圆" panose="02010509060101010101" pitchFamily="49" charset="-122"/>
              </a:defRPr>
            </a:lvl2pPr>
            <a:lvl3pPr>
              <a:defRPr baseline="0">
                <a:solidFill>
                  <a:schemeClr val="tx1">
                    <a:lumMod val="85000"/>
                    <a:lumOff val="15000"/>
                  </a:schemeClr>
                </a:solidFill>
                <a:latin typeface="Arial" panose="020B0604020202090204" pitchFamily="34" charset="0"/>
                <a:ea typeface="幼圆" panose="02010509060101010101" pitchFamily="49" charset="-122"/>
              </a:defRPr>
            </a:lvl3pPr>
            <a:lvl4pPr>
              <a:defRPr baseline="0">
                <a:solidFill>
                  <a:schemeClr val="tx1">
                    <a:lumMod val="85000"/>
                    <a:lumOff val="15000"/>
                  </a:schemeClr>
                </a:solidFill>
                <a:latin typeface="Arial" panose="020B0604020202090204" pitchFamily="34" charset="0"/>
                <a:ea typeface="幼圆" panose="02010509060101010101" pitchFamily="49" charset="-122"/>
              </a:defRPr>
            </a:lvl4pPr>
            <a:lvl5pPr>
              <a:defRPr baseline="0">
                <a:solidFill>
                  <a:schemeClr val="tx1">
                    <a:lumMod val="85000"/>
                    <a:lumOff val="15000"/>
                  </a:schemeClr>
                </a:solidFill>
                <a:latin typeface="Arial" panose="020B0604020202090204" pitchFamily="34" charset="0"/>
                <a:ea typeface="幼圆"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p>
            <a:endParaRPr lang="zh-CN" altLang="en-US" dirty="0"/>
          </a:p>
        </p:txBody>
      </p:sp>
      <p:sp>
        <p:nvSpPr>
          <p:cNvPr id="5" name="灯片编号占位符 4"/>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pic>
        <p:nvPicPr>
          <p:cNvPr id="13" name="图片 12"/>
          <p:cNvPicPr>
            <a:picLocks noChangeAspect="1"/>
          </p:cNvPicPr>
          <p:nvPr userDrawn="1">
            <p:custDataLst>
              <p:tags r:id="rId3"/>
            </p:custDataLst>
          </p:nvPr>
        </p:nvPicPr>
        <p:blipFill>
          <a:blip r:embed="rId4"/>
          <a:stretch>
            <a:fillRect/>
          </a:stretch>
        </p:blipFill>
        <p:spPr>
          <a:xfrm rot="2134898">
            <a:off x="11072053" y="67852"/>
            <a:ext cx="942547" cy="912218"/>
          </a:xfrm>
          <a:prstGeom prst="rect">
            <a:avLst/>
          </a:prstGeom>
        </p:spPr>
      </p:pic>
      <p:sp>
        <p:nvSpPr>
          <p:cNvPr id="2" name="标题 1"/>
          <p:cNvSpPr>
            <a:spLocks noGrp="1"/>
          </p:cNvSpPr>
          <p:nvPr>
            <p:ph type="title" hasCustomPrompt="1"/>
            <p:custDataLst>
              <p:tags r:id="rId5"/>
            </p:custDataLst>
          </p:nvPr>
        </p:nvSpPr>
        <p:spPr>
          <a:xfrm>
            <a:off x="583200" y="770400"/>
            <a:ext cx="3960000" cy="882000"/>
          </a:xfrm>
        </p:spPr>
        <p:txBody>
          <a:bodyPr lIns="91440" tIns="45720" rIns="91440" bIns="45720" anchor="ctr">
            <a:normAutofit/>
          </a:bodyPr>
          <a:lstStyle>
            <a:lvl1pPr>
              <a:defRPr sz="3600" baseline="0">
                <a:solidFill>
                  <a:schemeClr val="tx1">
                    <a:lumMod val="85000"/>
                    <a:lumOff val="15000"/>
                  </a:schemeClr>
                </a:solidFill>
                <a:latin typeface="Arial" panose="020B0604020202090204" pitchFamily="34" charset="0"/>
                <a:ea typeface="幼圆" panose="02010509060101010101" pitchFamily="49"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586800" y="1764000"/>
            <a:ext cx="3956400" cy="4093200"/>
          </a:xfrm>
        </p:spPr>
        <p:txBody>
          <a:bodyPr lIns="91440" tIns="45720" rIns="91440" bIns="45720">
            <a:normAutofit/>
          </a:bodyPr>
          <a:lstStyle>
            <a:lvl1pPr>
              <a:defRPr baseline="0">
                <a:solidFill>
                  <a:schemeClr val="tx1">
                    <a:lumMod val="85000"/>
                    <a:lumOff val="15000"/>
                  </a:schemeClr>
                </a:solidFill>
                <a:latin typeface="Arial" panose="020B0604020202090204" pitchFamily="34" charset="0"/>
                <a:ea typeface="幼圆" panose="02010509060101010101" pitchFamily="49" charset="-122"/>
              </a:defRPr>
            </a:lvl1pPr>
            <a:lvl2pPr>
              <a:defRPr baseline="0">
                <a:solidFill>
                  <a:schemeClr val="tx1">
                    <a:lumMod val="85000"/>
                    <a:lumOff val="15000"/>
                  </a:schemeClr>
                </a:solidFill>
                <a:latin typeface="Arial" panose="020B0604020202090204" pitchFamily="34" charset="0"/>
                <a:ea typeface="幼圆" panose="02010509060101010101" pitchFamily="49" charset="-122"/>
              </a:defRPr>
            </a:lvl2pPr>
            <a:lvl3pPr>
              <a:defRPr baseline="0">
                <a:solidFill>
                  <a:schemeClr val="tx1">
                    <a:lumMod val="85000"/>
                    <a:lumOff val="15000"/>
                  </a:schemeClr>
                </a:solidFill>
                <a:latin typeface="Arial" panose="020B0604020202090204" pitchFamily="34" charset="0"/>
                <a:ea typeface="幼圆" panose="02010509060101010101" pitchFamily="49" charset="-122"/>
              </a:defRPr>
            </a:lvl3pPr>
            <a:lvl4pPr>
              <a:defRPr baseline="0">
                <a:solidFill>
                  <a:schemeClr val="tx1">
                    <a:lumMod val="85000"/>
                    <a:lumOff val="15000"/>
                  </a:schemeClr>
                </a:solidFill>
                <a:latin typeface="Arial" panose="020B0604020202090204" pitchFamily="34" charset="0"/>
                <a:ea typeface="幼圆" panose="02010509060101010101" pitchFamily="49" charset="-122"/>
              </a:defRPr>
            </a:lvl4pPr>
            <a:lvl5pPr>
              <a:defRPr baseline="0">
                <a:solidFill>
                  <a:schemeClr val="tx1">
                    <a:lumMod val="85000"/>
                    <a:lumOff val="15000"/>
                  </a:schemeClr>
                </a:solidFill>
                <a:latin typeface="Arial" panose="020B0604020202090204" pitchFamily="34" charset="0"/>
                <a:ea typeface="幼圆"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5101200" y="769939"/>
            <a:ext cx="6480000" cy="5087937"/>
          </a:xfrm>
        </p:spPr>
        <p:txBody>
          <a:bodyPr lIns="91440" tIns="45720" rIns="91440" bIns="45720">
            <a:normAutofit/>
          </a:bodyPr>
          <a:lstStyle>
            <a:lvl1pPr>
              <a:defRPr baseline="0">
                <a:solidFill>
                  <a:schemeClr val="tx1">
                    <a:lumMod val="85000"/>
                    <a:lumOff val="15000"/>
                  </a:schemeClr>
                </a:solidFill>
                <a:latin typeface="Arial" panose="020B0604020202090204" pitchFamily="34" charset="0"/>
                <a:ea typeface="幼圆" panose="02010509060101010101" pitchFamily="49" charset="-122"/>
              </a:defRPr>
            </a:lvl1pPr>
            <a:lvl2pPr>
              <a:defRPr baseline="0">
                <a:solidFill>
                  <a:schemeClr val="tx1">
                    <a:lumMod val="85000"/>
                    <a:lumOff val="15000"/>
                  </a:schemeClr>
                </a:solidFill>
                <a:latin typeface="Arial" panose="020B0604020202090204" pitchFamily="34" charset="0"/>
                <a:ea typeface="幼圆" panose="02010509060101010101" pitchFamily="49" charset="-122"/>
              </a:defRPr>
            </a:lvl2pPr>
            <a:lvl3pPr>
              <a:defRPr baseline="0">
                <a:solidFill>
                  <a:schemeClr val="tx1">
                    <a:lumMod val="85000"/>
                    <a:lumOff val="15000"/>
                  </a:schemeClr>
                </a:solidFill>
                <a:latin typeface="Arial" panose="020B0604020202090204" pitchFamily="34" charset="0"/>
                <a:ea typeface="幼圆" panose="02010509060101010101" pitchFamily="49" charset="-122"/>
              </a:defRPr>
            </a:lvl3pPr>
            <a:lvl4pPr>
              <a:defRPr baseline="0">
                <a:solidFill>
                  <a:schemeClr val="tx1">
                    <a:lumMod val="85000"/>
                    <a:lumOff val="15000"/>
                  </a:schemeClr>
                </a:solidFill>
                <a:latin typeface="Arial" panose="020B0604020202090204" pitchFamily="34" charset="0"/>
                <a:ea typeface="幼圆" panose="02010509060101010101" pitchFamily="49" charset="-122"/>
              </a:defRPr>
            </a:lvl4pPr>
            <a:lvl5pPr>
              <a:defRPr baseline="0">
                <a:solidFill>
                  <a:schemeClr val="tx1">
                    <a:lumMod val="85000"/>
                    <a:lumOff val="15000"/>
                  </a:schemeClr>
                </a:solidFill>
                <a:latin typeface="Arial" panose="020B0604020202090204" pitchFamily="34" charset="0"/>
                <a:ea typeface="幼圆"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pic>
        <p:nvPicPr>
          <p:cNvPr id="8" name="图片 7"/>
          <p:cNvPicPr>
            <a:picLocks noChangeAspect="1"/>
          </p:cNvPicPr>
          <p:nvPr userDrawn="1">
            <p:custDataLst>
              <p:tags r:id="rId3"/>
            </p:custDataLst>
          </p:nvPr>
        </p:nvPicPr>
        <p:blipFill rotWithShape="1">
          <a:blip r:embed="rId4"/>
          <a:srcRect/>
          <a:stretch>
            <a:fillRect/>
          </a:stretch>
        </p:blipFill>
        <p:spPr>
          <a:xfrm flipH="1">
            <a:off x="10980562" y="5448600"/>
            <a:ext cx="1211437" cy="1256400"/>
          </a:xfrm>
          <a:prstGeom prst="rect">
            <a:avLst/>
          </a:prstGeom>
        </p:spPr>
      </p:pic>
      <p:sp>
        <p:nvSpPr>
          <p:cNvPr id="2" name="标题 1"/>
          <p:cNvSpPr>
            <a:spLocks noGrp="1"/>
          </p:cNvSpPr>
          <p:nvPr>
            <p:ph type="title"/>
            <p:custDataLst>
              <p:tags r:id="rId5"/>
            </p:custDataLst>
          </p:nvPr>
        </p:nvSpPr>
        <p:spPr>
          <a:xfrm>
            <a:off x="612000" y="781200"/>
            <a:ext cx="10976400" cy="626400"/>
          </a:xfrm>
        </p:spPr>
        <p:txBody>
          <a:bodyPr lIns="91440" tIns="45720" rIns="91440" bIns="45720" anchor="ctr">
            <a:normAutofit/>
          </a:bodyPr>
          <a:lstStyle>
            <a:lvl1pPr algn="ctr">
              <a:defRPr sz="3600" baseline="0">
                <a:solidFill>
                  <a:schemeClr val="tx1">
                    <a:lumMod val="85000"/>
                    <a:lumOff val="15000"/>
                  </a:schemeClr>
                </a:solidFill>
                <a:latin typeface="Arial" panose="020B0604020202090204" pitchFamily="34" charset="0"/>
                <a:ea typeface="幼圆" panose="02010509060101010101"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612000" y="1659600"/>
            <a:ext cx="10975975" cy="828000"/>
          </a:xfrm>
        </p:spPr>
        <p:txBody>
          <a:bodyPr lIns="91440" tIns="45720" rIns="91440" bIns="45720">
            <a:normAutofit/>
          </a:bodyPr>
          <a:lstStyle>
            <a:lvl1pPr algn="ctr">
              <a:defRPr baseline="0">
                <a:solidFill>
                  <a:schemeClr val="tx1">
                    <a:lumMod val="85000"/>
                    <a:lumOff val="15000"/>
                  </a:schemeClr>
                </a:solidFill>
                <a:latin typeface="Arial" panose="020B0604020202090204" pitchFamily="34" charset="0"/>
                <a:ea typeface="幼圆" panose="02010509060101010101" pitchFamily="49"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0"/>
            </p:custDataLst>
          </p:nvPr>
        </p:nvSpPr>
        <p:spPr>
          <a:xfrm>
            <a:off x="612775" y="2808000"/>
            <a:ext cx="10965600" cy="3430800"/>
          </a:xfrm>
        </p:spPr>
        <p:txBody>
          <a:bodyPr lIns="91440" tIns="45720" rIns="91440" bIns="45720">
            <a:normAutofit/>
          </a:bodyPr>
          <a:lstStyle>
            <a:lvl1pPr>
              <a:defRPr baseline="0">
                <a:solidFill>
                  <a:schemeClr val="tx1">
                    <a:lumMod val="85000"/>
                    <a:lumOff val="15000"/>
                  </a:schemeClr>
                </a:solidFill>
                <a:latin typeface="Arial" panose="020B0604020202090204" pitchFamily="34" charset="0"/>
                <a:ea typeface="幼圆" panose="02010509060101010101" pitchFamily="49" charset="-122"/>
              </a:defRPr>
            </a:lvl1pPr>
            <a:lvl2pPr>
              <a:defRPr baseline="0">
                <a:solidFill>
                  <a:schemeClr val="tx1">
                    <a:lumMod val="85000"/>
                    <a:lumOff val="15000"/>
                  </a:schemeClr>
                </a:solidFill>
                <a:latin typeface="Arial" panose="020B0604020202090204" pitchFamily="34" charset="0"/>
                <a:ea typeface="幼圆" panose="02010509060101010101" pitchFamily="49" charset="-122"/>
              </a:defRPr>
            </a:lvl2pPr>
            <a:lvl3pPr>
              <a:defRPr baseline="0">
                <a:solidFill>
                  <a:schemeClr val="tx1">
                    <a:lumMod val="85000"/>
                    <a:lumOff val="15000"/>
                  </a:schemeClr>
                </a:solidFill>
                <a:latin typeface="Arial" panose="020B0604020202090204" pitchFamily="34" charset="0"/>
                <a:ea typeface="幼圆" panose="02010509060101010101" pitchFamily="49" charset="-122"/>
              </a:defRPr>
            </a:lvl3pPr>
            <a:lvl4pPr>
              <a:defRPr baseline="0">
                <a:solidFill>
                  <a:schemeClr val="tx1">
                    <a:lumMod val="85000"/>
                    <a:lumOff val="15000"/>
                  </a:schemeClr>
                </a:solidFill>
                <a:latin typeface="Arial" panose="020B0604020202090204" pitchFamily="34" charset="0"/>
                <a:ea typeface="幼圆" panose="02010509060101010101" pitchFamily="49" charset="-122"/>
              </a:defRPr>
            </a:lvl4pPr>
            <a:lvl5pPr>
              <a:defRPr baseline="0">
                <a:solidFill>
                  <a:schemeClr val="tx1">
                    <a:lumMod val="85000"/>
                    <a:lumOff val="15000"/>
                  </a:schemeClr>
                </a:solidFill>
                <a:latin typeface="Arial" panose="020B0604020202090204" pitchFamily="34" charset="0"/>
                <a:ea typeface="幼圆"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pic>
        <p:nvPicPr>
          <p:cNvPr id="6" name="图片 5"/>
          <p:cNvPicPr>
            <a:picLocks noChangeAspect="1"/>
          </p:cNvPicPr>
          <p:nvPr userDrawn="1">
            <p:custDataLst>
              <p:tags r:id="rId3"/>
            </p:custDataLst>
          </p:nvPr>
        </p:nvPicPr>
        <p:blipFill rotWithShape="1">
          <a:blip r:embed="rId4"/>
          <a:srcRect/>
          <a:stretch>
            <a:fillRect/>
          </a:stretch>
        </p:blipFill>
        <p:spPr>
          <a:xfrm>
            <a:off x="10243544" y="5865185"/>
            <a:ext cx="1886656" cy="1001422"/>
          </a:xfrm>
          <a:prstGeom prst="rect">
            <a:avLst/>
          </a:prstGeom>
        </p:spPr>
      </p:pic>
      <p:sp>
        <p:nvSpPr>
          <p:cNvPr id="2" name="标题 1"/>
          <p:cNvSpPr>
            <a:spLocks noGrp="1"/>
          </p:cNvSpPr>
          <p:nvPr>
            <p:ph type="title"/>
            <p:custDataLst>
              <p:tags r:id="rId5"/>
            </p:custDataLst>
          </p:nvPr>
        </p:nvSpPr>
        <p:spPr>
          <a:xfrm>
            <a:off x="604800" y="669600"/>
            <a:ext cx="10976400" cy="565200"/>
          </a:xfrm>
        </p:spPr>
        <p:txBody>
          <a:bodyPr lIns="91440" tIns="45720" rIns="91440" bIns="45720" anchor="ctr">
            <a:normAutofit/>
          </a:bodyPr>
          <a:lstStyle>
            <a:lvl1pPr algn="ctr">
              <a:defRPr sz="3200" baseline="0">
                <a:solidFill>
                  <a:schemeClr val="tx1">
                    <a:lumMod val="85000"/>
                    <a:lumOff val="15000"/>
                  </a:schemeClr>
                </a:solidFill>
                <a:latin typeface="Arial" panose="020B0604020202090204" pitchFamily="34" charset="0"/>
                <a:ea typeface="幼圆" panose="02010509060101010101"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9"/>
            </p:custDataLst>
          </p:nvPr>
        </p:nvSpPr>
        <p:spPr>
          <a:xfrm>
            <a:off x="604837" y="1681200"/>
            <a:ext cx="10990800" cy="3211200"/>
          </a:xfrm>
        </p:spPr>
        <p:txBody>
          <a:bodyPr lIns="91440" tIns="45720" rIns="91440" bIns="45720">
            <a:normAutofit/>
          </a:bodyPr>
          <a:lstStyle>
            <a:lvl1pPr>
              <a:defRPr baseline="0">
                <a:solidFill>
                  <a:schemeClr val="tx1">
                    <a:lumMod val="85000"/>
                    <a:lumOff val="15000"/>
                  </a:schemeClr>
                </a:solidFill>
                <a:latin typeface="Arial" panose="020B0604020202090204" pitchFamily="34" charset="0"/>
                <a:ea typeface="幼圆" panose="02010509060101010101" pitchFamily="49" charset="-122"/>
              </a:defRPr>
            </a:lvl1pPr>
            <a:lvl2pPr>
              <a:defRPr baseline="0">
                <a:solidFill>
                  <a:schemeClr val="tx1">
                    <a:lumMod val="85000"/>
                    <a:lumOff val="15000"/>
                  </a:schemeClr>
                </a:solidFill>
                <a:latin typeface="Arial" panose="020B0604020202090204" pitchFamily="34" charset="0"/>
                <a:ea typeface="幼圆" panose="02010509060101010101" pitchFamily="49" charset="-122"/>
              </a:defRPr>
            </a:lvl2pPr>
            <a:lvl3pPr>
              <a:defRPr baseline="0">
                <a:solidFill>
                  <a:schemeClr val="tx1">
                    <a:lumMod val="85000"/>
                    <a:lumOff val="15000"/>
                  </a:schemeClr>
                </a:solidFill>
                <a:latin typeface="Arial" panose="020B0604020202090204" pitchFamily="34" charset="0"/>
                <a:ea typeface="幼圆" panose="02010509060101010101" pitchFamily="49" charset="-122"/>
              </a:defRPr>
            </a:lvl3pPr>
            <a:lvl4pPr>
              <a:defRPr baseline="0">
                <a:solidFill>
                  <a:schemeClr val="tx1">
                    <a:lumMod val="85000"/>
                    <a:lumOff val="15000"/>
                  </a:schemeClr>
                </a:solidFill>
                <a:latin typeface="Arial" panose="020B0604020202090204" pitchFamily="34" charset="0"/>
                <a:ea typeface="幼圆" panose="02010509060101010101" pitchFamily="49" charset="-122"/>
              </a:defRPr>
            </a:lvl4pPr>
            <a:lvl5pPr>
              <a:defRPr baseline="0">
                <a:solidFill>
                  <a:schemeClr val="tx1">
                    <a:lumMod val="85000"/>
                    <a:lumOff val="15000"/>
                  </a:schemeClr>
                </a:solidFill>
                <a:latin typeface="Arial" panose="020B0604020202090204" pitchFamily="34" charset="0"/>
                <a:ea typeface="幼圆"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0"/>
            </p:custDataLst>
          </p:nvPr>
        </p:nvSpPr>
        <p:spPr>
          <a:xfrm>
            <a:off x="594000" y="5180400"/>
            <a:ext cx="11001600" cy="1011600"/>
          </a:xfrm>
        </p:spPr>
        <p:txBody>
          <a:bodyPr lIns="91440" tIns="45720" rIns="91440" bIns="45720">
            <a:normAutofit/>
          </a:bodyPr>
          <a:lstStyle>
            <a:lvl1pPr marL="0" indent="0">
              <a:buNone/>
              <a:defRPr baseline="0">
                <a:solidFill>
                  <a:schemeClr val="tx1">
                    <a:lumMod val="85000"/>
                    <a:lumOff val="15000"/>
                  </a:schemeClr>
                </a:solidFill>
                <a:latin typeface="Arial" panose="020B0604020202090204" pitchFamily="34" charset="0"/>
                <a:ea typeface="幼圆" panose="02010509060101010101" pitchFamily="49"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pic>
        <p:nvPicPr>
          <p:cNvPr id="15" name="图片 14"/>
          <p:cNvPicPr>
            <a:picLocks noChangeAspect="1"/>
          </p:cNvPicPr>
          <p:nvPr userDrawn="1">
            <p:custDataLst>
              <p:tags r:id="rId2"/>
            </p:custDataLst>
          </p:nvPr>
        </p:nvPicPr>
        <p:blipFill rotWithShape="1">
          <a:blip r:embed="rId3"/>
          <a:srcRect/>
          <a:stretch>
            <a:fillRect/>
          </a:stretch>
        </p:blipFill>
        <p:spPr>
          <a:xfrm flipH="1">
            <a:off x="11086747" y="5594400"/>
            <a:ext cx="1296437" cy="1256400"/>
          </a:xfrm>
          <a:prstGeom prst="rect">
            <a:avLst/>
          </a:prstGeom>
        </p:spPr>
      </p:pic>
      <p:sp>
        <p:nvSpPr>
          <p:cNvPr id="10" name="矩形 9"/>
          <p:cNvSpPr/>
          <p:nvPr userDrawn="1">
            <p:custDataLst>
              <p:tags r:id="rId4"/>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5"/>
            </p:custDataLst>
          </p:nvPr>
        </p:nvSpPr>
        <p:spPr>
          <a:xfrm>
            <a:off x="579600" y="237600"/>
            <a:ext cx="11037600" cy="441964"/>
          </a:xfrm>
        </p:spPr>
        <p:txBody>
          <a:bodyPr lIns="91440" tIns="45720" rIns="91440" bIns="45720">
            <a:normAutofit/>
          </a:bodyPr>
          <a:lstStyle>
            <a:lvl1pPr>
              <a:defRPr baseline="0">
                <a:solidFill>
                  <a:schemeClr val="tx1">
                    <a:lumMod val="85000"/>
                    <a:lumOff val="15000"/>
                  </a:schemeClr>
                </a:solidFill>
                <a:latin typeface="Arial" panose="020B0604020202090204" pitchFamily="34" charset="0"/>
                <a:ea typeface="幼圆" panose="02010509060101010101"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9"/>
            </p:custDataLst>
          </p:nvPr>
        </p:nvSpPr>
        <p:spPr>
          <a:xfrm>
            <a:off x="579600" y="1663200"/>
            <a:ext cx="5342400" cy="2894400"/>
          </a:xfrm>
        </p:spPr>
        <p:txBody>
          <a:bodyPr lIns="91440" tIns="45720" rIns="91440" bIns="45720">
            <a:normAutofit/>
          </a:bodyPr>
          <a:lstStyle>
            <a:lvl1pPr>
              <a:defRPr baseline="0">
                <a:solidFill>
                  <a:schemeClr val="tx1">
                    <a:lumMod val="85000"/>
                    <a:lumOff val="15000"/>
                  </a:schemeClr>
                </a:solidFill>
                <a:latin typeface="Arial" panose="020B0604020202090204" pitchFamily="34" charset="0"/>
                <a:ea typeface="幼圆" panose="02010509060101010101" pitchFamily="49" charset="-122"/>
              </a:defRPr>
            </a:lvl1pPr>
            <a:lvl2pPr>
              <a:defRPr baseline="0">
                <a:solidFill>
                  <a:schemeClr val="tx1">
                    <a:lumMod val="85000"/>
                    <a:lumOff val="15000"/>
                  </a:schemeClr>
                </a:solidFill>
                <a:latin typeface="Arial" panose="020B0604020202090204" pitchFamily="34" charset="0"/>
                <a:ea typeface="幼圆" panose="02010509060101010101" pitchFamily="49" charset="-122"/>
              </a:defRPr>
            </a:lvl2pPr>
            <a:lvl3pPr>
              <a:defRPr baseline="0">
                <a:solidFill>
                  <a:schemeClr val="tx1">
                    <a:lumMod val="85000"/>
                    <a:lumOff val="15000"/>
                  </a:schemeClr>
                </a:solidFill>
                <a:latin typeface="Arial" panose="020B0604020202090204" pitchFamily="34" charset="0"/>
                <a:ea typeface="幼圆" panose="02010509060101010101" pitchFamily="49" charset="-122"/>
              </a:defRPr>
            </a:lvl3pPr>
            <a:lvl4pPr>
              <a:defRPr baseline="0">
                <a:solidFill>
                  <a:schemeClr val="tx1">
                    <a:lumMod val="85000"/>
                    <a:lumOff val="15000"/>
                  </a:schemeClr>
                </a:solidFill>
                <a:latin typeface="Arial" panose="020B0604020202090204" pitchFamily="34" charset="0"/>
                <a:ea typeface="幼圆" panose="02010509060101010101" pitchFamily="49" charset="-122"/>
              </a:defRPr>
            </a:lvl4pPr>
            <a:lvl5pPr>
              <a:defRPr baseline="0">
                <a:solidFill>
                  <a:schemeClr val="tx1">
                    <a:lumMod val="85000"/>
                    <a:lumOff val="15000"/>
                  </a:schemeClr>
                </a:solidFill>
                <a:latin typeface="Arial" panose="020B0604020202090204" pitchFamily="34" charset="0"/>
                <a:ea typeface="幼圆"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6242400" y="1663200"/>
            <a:ext cx="5367600" cy="2894400"/>
          </a:xfrm>
        </p:spPr>
        <p:txBody>
          <a:bodyPr lIns="91440" tIns="45720" rIns="91440" bIns="45720">
            <a:normAutofit/>
          </a:bodyPr>
          <a:lstStyle>
            <a:lvl1pPr>
              <a:defRPr baseline="0">
                <a:solidFill>
                  <a:schemeClr val="tx1">
                    <a:lumMod val="85000"/>
                    <a:lumOff val="15000"/>
                  </a:schemeClr>
                </a:solidFill>
                <a:latin typeface="Arial" panose="020B0604020202090204" pitchFamily="34" charset="0"/>
                <a:ea typeface="幼圆" panose="02010509060101010101" pitchFamily="49" charset="-122"/>
              </a:defRPr>
            </a:lvl1pPr>
            <a:lvl2pPr>
              <a:defRPr baseline="0">
                <a:solidFill>
                  <a:schemeClr val="tx1">
                    <a:lumMod val="85000"/>
                    <a:lumOff val="15000"/>
                  </a:schemeClr>
                </a:solidFill>
                <a:latin typeface="Arial" panose="020B0604020202090204" pitchFamily="34" charset="0"/>
                <a:ea typeface="幼圆" panose="02010509060101010101" pitchFamily="49" charset="-122"/>
              </a:defRPr>
            </a:lvl2pPr>
            <a:lvl3pPr>
              <a:defRPr baseline="0">
                <a:solidFill>
                  <a:schemeClr val="tx1">
                    <a:lumMod val="85000"/>
                    <a:lumOff val="15000"/>
                  </a:schemeClr>
                </a:solidFill>
                <a:latin typeface="Arial" panose="020B0604020202090204" pitchFamily="34" charset="0"/>
                <a:ea typeface="幼圆" panose="02010509060101010101" pitchFamily="49" charset="-122"/>
              </a:defRPr>
            </a:lvl3pPr>
            <a:lvl4pPr>
              <a:defRPr baseline="0">
                <a:solidFill>
                  <a:schemeClr val="tx1">
                    <a:lumMod val="85000"/>
                    <a:lumOff val="15000"/>
                  </a:schemeClr>
                </a:solidFill>
                <a:latin typeface="Arial" panose="020B0604020202090204" pitchFamily="34" charset="0"/>
                <a:ea typeface="幼圆" panose="02010509060101010101" pitchFamily="49" charset="-122"/>
              </a:defRPr>
            </a:lvl4pPr>
            <a:lvl5pPr>
              <a:defRPr baseline="0">
                <a:solidFill>
                  <a:schemeClr val="tx1">
                    <a:lumMod val="85000"/>
                    <a:lumOff val="15000"/>
                  </a:schemeClr>
                </a:solidFill>
                <a:latin typeface="Arial" panose="020B0604020202090204" pitchFamily="34" charset="0"/>
                <a:ea typeface="幼圆"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1"/>
            </p:custDataLst>
          </p:nvPr>
        </p:nvSpPr>
        <p:spPr>
          <a:xfrm>
            <a:off x="572400" y="4816800"/>
            <a:ext cx="5342400" cy="781200"/>
          </a:xfrm>
        </p:spPr>
        <p:txBody>
          <a:bodyPr lIns="91440" tIns="45720" rIns="91440" bIns="45720">
            <a:normAutofit/>
          </a:bodyPr>
          <a:lstStyle>
            <a:lvl1pPr>
              <a:defRPr baseline="0">
                <a:solidFill>
                  <a:schemeClr val="tx1">
                    <a:lumMod val="85000"/>
                    <a:lumOff val="15000"/>
                  </a:schemeClr>
                </a:solidFill>
                <a:latin typeface="Arial" panose="020B0604020202090204" pitchFamily="34" charset="0"/>
                <a:ea typeface="幼圆" panose="02010509060101010101" pitchFamily="49"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2"/>
            </p:custDataLst>
          </p:nvPr>
        </p:nvSpPr>
        <p:spPr>
          <a:xfrm>
            <a:off x="6253200" y="4813200"/>
            <a:ext cx="5367600" cy="781200"/>
          </a:xfrm>
        </p:spPr>
        <p:txBody>
          <a:bodyPr lIns="91440" tIns="45720" rIns="91440" bIns="45720">
            <a:normAutofit/>
          </a:bodyPr>
          <a:lstStyle>
            <a:lvl1pPr>
              <a:defRPr baseline="0">
                <a:solidFill>
                  <a:schemeClr val="tx1">
                    <a:lumMod val="85000"/>
                    <a:lumOff val="15000"/>
                  </a:schemeClr>
                </a:solidFill>
                <a:latin typeface="Arial" panose="020B0604020202090204" pitchFamily="34" charset="0"/>
                <a:ea typeface="幼圆" panose="02010509060101010101" pitchFamily="49"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9224"/>
            <a:ext cx="12192000" cy="4939553"/>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pic>
        <p:nvPicPr>
          <p:cNvPr id="11" name="图片 10"/>
          <p:cNvPicPr>
            <a:picLocks noChangeAspect="1"/>
          </p:cNvPicPr>
          <p:nvPr userDrawn="1">
            <p:custDataLst>
              <p:tags r:id="rId3"/>
            </p:custDataLst>
          </p:nvPr>
        </p:nvPicPr>
        <p:blipFill rotWithShape="1">
          <a:blip r:embed="rId4"/>
          <a:srcRect/>
          <a:stretch>
            <a:fillRect/>
          </a:stretch>
        </p:blipFill>
        <p:spPr>
          <a:xfrm rot="4145365" flipH="1">
            <a:off x="-1005205" y="2551430"/>
            <a:ext cx="2595880" cy="1639570"/>
          </a:xfrm>
          <a:prstGeom prst="foldedCorner">
            <a:avLst/>
          </a:prstGeom>
        </p:spPr>
      </p:pic>
      <p:pic>
        <p:nvPicPr>
          <p:cNvPr id="15" name="图片 14"/>
          <p:cNvPicPr>
            <a:picLocks noChangeAspect="1"/>
          </p:cNvPicPr>
          <p:nvPr userDrawn="1">
            <p:custDataLst>
              <p:tags r:id="rId5"/>
            </p:custDataLst>
          </p:nvPr>
        </p:nvPicPr>
        <p:blipFill rotWithShape="1">
          <a:blip r:embed="rId6"/>
          <a:srcRect/>
          <a:stretch>
            <a:fillRect/>
          </a:stretch>
        </p:blipFill>
        <p:spPr>
          <a:xfrm rot="17454635">
            <a:off x="10747375" y="2439035"/>
            <a:ext cx="2609850" cy="1969770"/>
          </a:xfrm>
          <a:prstGeom prst="rect">
            <a:avLst/>
          </a:prstGeom>
        </p:spPr>
      </p:pic>
      <p:sp>
        <p:nvSpPr>
          <p:cNvPr id="2" name="标题 1"/>
          <p:cNvSpPr>
            <a:spLocks noGrp="1"/>
          </p:cNvSpPr>
          <p:nvPr>
            <p:ph type="title" hasCustomPrompt="1"/>
            <p:custDataLst>
              <p:tags r:id="rId7"/>
            </p:custDataLst>
          </p:nvPr>
        </p:nvSpPr>
        <p:spPr>
          <a:xfrm>
            <a:off x="1522800" y="1339200"/>
            <a:ext cx="9144000" cy="2386800"/>
          </a:xfrm>
        </p:spPr>
        <p:txBody>
          <a:bodyPr lIns="91440" tIns="45720" rIns="91440" bIns="45720" anchor="b">
            <a:normAutofit/>
          </a:bodyPr>
          <a:lstStyle>
            <a:lvl1pPr algn="ctr">
              <a:defRPr sz="6000" baseline="0">
                <a:solidFill>
                  <a:schemeClr val="tx1">
                    <a:lumMod val="85000"/>
                    <a:lumOff val="15000"/>
                  </a:schemeClr>
                </a:solidFill>
                <a:latin typeface="Arial" panose="020B0604020202090204" pitchFamily="34" charset="0"/>
                <a:ea typeface="幼圆" panose="02010509060101010101" pitchFamily="49"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1522413" y="3862800"/>
            <a:ext cx="9144000" cy="1656000"/>
          </a:xfrm>
        </p:spPr>
        <p:txBody>
          <a:bodyPr lIns="91440" tIns="45720" rIns="91440" bIns="45720">
            <a:normAutofit/>
          </a:bodyPr>
          <a:lstStyle>
            <a:lvl1pPr algn="ctr">
              <a:defRPr baseline="0">
                <a:solidFill>
                  <a:schemeClr val="tx1">
                    <a:lumMod val="85000"/>
                    <a:lumOff val="15000"/>
                  </a:schemeClr>
                </a:solidFill>
                <a:latin typeface="Arial" panose="020B0604020202090204" pitchFamily="34" charset="0"/>
                <a:ea typeface="幼圆" panose="02010509060101010101" pitchFamily="49"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6" Type="http://schemas.openxmlformats.org/officeDocument/2006/relationships/theme" Target="../theme/theme2.xml"/><Relationship Id="rId25" Type="http://schemas.openxmlformats.org/officeDocument/2006/relationships/tags" Target="../tags/tag167.xml"/><Relationship Id="rId24" Type="http://schemas.openxmlformats.org/officeDocument/2006/relationships/tags" Target="../tags/tag166.xml"/><Relationship Id="rId23" Type="http://schemas.openxmlformats.org/officeDocument/2006/relationships/tags" Target="../tags/tag165.xml"/><Relationship Id="rId22" Type="http://schemas.openxmlformats.org/officeDocument/2006/relationships/tags" Target="../tags/tag164.xml"/><Relationship Id="rId21" Type="http://schemas.openxmlformats.org/officeDocument/2006/relationships/tags" Target="../tags/tag163.xml"/><Relationship Id="rId20" Type="http://schemas.openxmlformats.org/officeDocument/2006/relationships/tags" Target="../tags/tag162.xml"/><Relationship Id="rId2" Type="http://schemas.openxmlformats.org/officeDocument/2006/relationships/slideLayout" Target="../slideLayouts/slideLayout15.xml"/><Relationship Id="rId19" Type="http://schemas.openxmlformats.org/officeDocument/2006/relationships/slideLayout" Target="../slideLayouts/slideLayout32.xml"/><Relationship Id="rId18" Type="http://schemas.openxmlformats.org/officeDocument/2006/relationships/slideLayout" Target="../slideLayouts/slideLayout31.xml"/><Relationship Id="rId17" Type="http://schemas.openxmlformats.org/officeDocument/2006/relationships/slideLayout" Target="../slideLayouts/slideLayout30.xml"/><Relationship Id="rId16" Type="http://schemas.openxmlformats.org/officeDocument/2006/relationships/slideLayout" Target="../slideLayouts/slideLayout29.xml"/><Relationship Id="rId15" Type="http://schemas.openxmlformats.org/officeDocument/2006/relationships/slideLayout" Target="../slideLayouts/slideLayout28.xml"/><Relationship Id="rId14" Type="http://schemas.openxmlformats.org/officeDocument/2006/relationships/slideLayout" Target="../slideLayouts/slideLayout27.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1.xml"/><Relationship Id="rId8" Type="http://schemas.openxmlformats.org/officeDocument/2006/relationships/slideLayout" Target="../slideLayouts/slideLayout40.xml"/><Relationship Id="rId7" Type="http://schemas.openxmlformats.org/officeDocument/2006/relationships/slideLayout" Target="../slideLayouts/slideLayout39.xml"/><Relationship Id="rId6" Type="http://schemas.openxmlformats.org/officeDocument/2006/relationships/slideLayout" Target="../slideLayouts/slideLayout38.xml"/><Relationship Id="rId5" Type="http://schemas.openxmlformats.org/officeDocument/2006/relationships/slideLayout" Target="../slideLayouts/slideLayout37.xml"/><Relationship Id="rId4" Type="http://schemas.openxmlformats.org/officeDocument/2006/relationships/slideLayout" Target="../slideLayouts/slideLayout36.xml"/><Relationship Id="rId3" Type="http://schemas.openxmlformats.org/officeDocument/2006/relationships/slideLayout" Target="../slideLayouts/slideLayout35.xml"/><Relationship Id="rId25" Type="http://schemas.openxmlformats.org/officeDocument/2006/relationships/theme" Target="../theme/theme3.xml"/><Relationship Id="rId24" Type="http://schemas.openxmlformats.org/officeDocument/2006/relationships/tags" Target="../tags/tag334.xml"/><Relationship Id="rId23" Type="http://schemas.openxmlformats.org/officeDocument/2006/relationships/tags" Target="../tags/tag333.xml"/><Relationship Id="rId22" Type="http://schemas.openxmlformats.org/officeDocument/2006/relationships/tags" Target="../tags/tag332.xml"/><Relationship Id="rId21" Type="http://schemas.openxmlformats.org/officeDocument/2006/relationships/tags" Target="../tags/tag331.xml"/><Relationship Id="rId20" Type="http://schemas.openxmlformats.org/officeDocument/2006/relationships/tags" Target="../tags/tag330.xml"/><Relationship Id="rId2" Type="http://schemas.openxmlformats.org/officeDocument/2006/relationships/slideLayout" Target="../slideLayouts/slideLayout34.xml"/><Relationship Id="rId19" Type="http://schemas.openxmlformats.org/officeDocument/2006/relationships/tags" Target="../tags/tag329.xml"/><Relationship Id="rId18" Type="http://schemas.openxmlformats.org/officeDocument/2006/relationships/slideLayout" Target="../slideLayouts/slideLayout50.xml"/><Relationship Id="rId17" Type="http://schemas.openxmlformats.org/officeDocument/2006/relationships/slideLayout" Target="../slideLayouts/slideLayout49.xml"/><Relationship Id="rId16" Type="http://schemas.openxmlformats.org/officeDocument/2006/relationships/slideLayout" Target="../slideLayouts/slideLayout48.xml"/><Relationship Id="rId15" Type="http://schemas.openxmlformats.org/officeDocument/2006/relationships/slideLayout" Target="../slideLayouts/slideLayout47.xml"/><Relationship Id="rId14" Type="http://schemas.openxmlformats.org/officeDocument/2006/relationships/slideLayout" Target="../slideLayouts/slideLayout46.xml"/><Relationship Id="rId13" Type="http://schemas.openxmlformats.org/officeDocument/2006/relationships/slideLayout" Target="../slideLayouts/slideLayout45.xml"/><Relationship Id="rId12" Type="http://schemas.openxmlformats.org/officeDocument/2006/relationships/slideLayout" Target="../slideLayouts/slideLayout44.xml"/><Relationship Id="rId11" Type="http://schemas.openxmlformats.org/officeDocument/2006/relationships/slideLayout" Target="../slideLayouts/slideLayout43.xml"/><Relationship Id="rId10" Type="http://schemas.openxmlformats.org/officeDocument/2006/relationships/slideLayout" Target="../slideLayouts/slideLayout42.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1"/>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90204" pitchFamily="34" charset="0"/>
          <a:ea typeface="微软雅黑"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90204" pitchFamily="34" charset="0"/>
          <a:ea typeface="微软雅黑"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90204" pitchFamily="34" charset="0"/>
          <a:ea typeface="微软雅黑"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90204" pitchFamily="34" charset="0"/>
          <a:ea typeface="微软雅黑"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5.png"/><Relationship Id="rId2" Type="http://schemas.openxmlformats.org/officeDocument/2006/relationships/tags" Target="../tags/tag335.xml"/><Relationship Id="rId1" Type="http://schemas.openxmlformats.org/officeDocument/2006/relationships/image" Target="../media/image14.jpe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32.xml"/><Relationship Id="rId6" Type="http://schemas.openxmlformats.org/officeDocument/2006/relationships/tags" Target="../tags/tag388.xml"/><Relationship Id="rId5" Type="http://schemas.openxmlformats.org/officeDocument/2006/relationships/image" Target="../media/image22.png"/><Relationship Id="rId4" Type="http://schemas.openxmlformats.org/officeDocument/2006/relationships/tags" Target="../tags/tag387.xml"/><Relationship Id="rId3" Type="http://schemas.openxmlformats.org/officeDocument/2006/relationships/tags" Target="../tags/tag386.xml"/><Relationship Id="rId2" Type="http://schemas.openxmlformats.org/officeDocument/2006/relationships/image" Target="../media/image3.png"/><Relationship Id="rId1" Type="http://schemas.openxmlformats.org/officeDocument/2006/relationships/tags" Target="../tags/tag385.xml"/></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32.xml"/><Relationship Id="rId7" Type="http://schemas.openxmlformats.org/officeDocument/2006/relationships/tags" Target="../tags/tag39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tags" Target="../tags/tag391.xml"/><Relationship Id="rId3" Type="http://schemas.openxmlformats.org/officeDocument/2006/relationships/tags" Target="../tags/tag390.xml"/><Relationship Id="rId2" Type="http://schemas.openxmlformats.org/officeDocument/2006/relationships/image" Target="../media/image3.png"/><Relationship Id="rId1" Type="http://schemas.openxmlformats.org/officeDocument/2006/relationships/tags" Target="../tags/tag389.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32.xml"/><Relationship Id="rId3" Type="http://schemas.openxmlformats.org/officeDocument/2006/relationships/tags" Target="../tags/tag394.xml"/><Relationship Id="rId2" Type="http://schemas.openxmlformats.org/officeDocument/2006/relationships/image" Target="../media/image3.png"/><Relationship Id="rId1" Type="http://schemas.openxmlformats.org/officeDocument/2006/relationships/tags" Target="../tags/tag393.xml"/></Relationships>
</file>

<file path=ppt/slides/_rels/slide13.xml.rels><?xml version="1.0" encoding="UTF-8" standalone="yes"?>
<Relationships xmlns="http://schemas.openxmlformats.org/package/2006/relationships"><Relationship Id="rId9" Type="http://schemas.openxmlformats.org/officeDocument/2006/relationships/tags" Target="../tags/tag402.xml"/><Relationship Id="rId8" Type="http://schemas.openxmlformats.org/officeDocument/2006/relationships/tags" Target="../tags/tag401.xml"/><Relationship Id="rId7" Type="http://schemas.openxmlformats.org/officeDocument/2006/relationships/tags" Target="../tags/tag400.xml"/><Relationship Id="rId6" Type="http://schemas.openxmlformats.org/officeDocument/2006/relationships/tags" Target="../tags/tag399.xml"/><Relationship Id="rId5" Type="http://schemas.openxmlformats.org/officeDocument/2006/relationships/tags" Target="../tags/tag398.xml"/><Relationship Id="rId4" Type="http://schemas.openxmlformats.org/officeDocument/2006/relationships/tags" Target="../tags/tag397.xml"/><Relationship Id="rId3" Type="http://schemas.openxmlformats.org/officeDocument/2006/relationships/tags" Target="../tags/tag396.xml"/><Relationship Id="rId2" Type="http://schemas.openxmlformats.org/officeDocument/2006/relationships/image" Target="../media/image3.png"/><Relationship Id="rId13" Type="http://schemas.openxmlformats.org/officeDocument/2006/relationships/slideLayout" Target="../slideLayouts/slideLayout39.xml"/><Relationship Id="rId12" Type="http://schemas.openxmlformats.org/officeDocument/2006/relationships/tags" Target="../tags/tag405.xml"/><Relationship Id="rId11" Type="http://schemas.openxmlformats.org/officeDocument/2006/relationships/tags" Target="../tags/tag404.xml"/><Relationship Id="rId10" Type="http://schemas.openxmlformats.org/officeDocument/2006/relationships/tags" Target="../tags/tag403.xml"/><Relationship Id="rId1" Type="http://schemas.openxmlformats.org/officeDocument/2006/relationships/tags" Target="../tags/tag395.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32.xml"/><Relationship Id="rId4" Type="http://schemas.openxmlformats.org/officeDocument/2006/relationships/tags" Target="../tags/tag408.xml"/><Relationship Id="rId3" Type="http://schemas.openxmlformats.org/officeDocument/2006/relationships/tags" Target="../tags/tag407.xml"/><Relationship Id="rId2" Type="http://schemas.openxmlformats.org/officeDocument/2006/relationships/image" Target="../media/image3.png"/><Relationship Id="rId1" Type="http://schemas.openxmlformats.org/officeDocument/2006/relationships/tags" Target="../tags/tag406.xm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32.xml"/><Relationship Id="rId4" Type="http://schemas.openxmlformats.org/officeDocument/2006/relationships/tags" Target="../tags/tag411.xml"/><Relationship Id="rId3" Type="http://schemas.openxmlformats.org/officeDocument/2006/relationships/tags" Target="../tags/tag410.xml"/><Relationship Id="rId2" Type="http://schemas.openxmlformats.org/officeDocument/2006/relationships/image" Target="../media/image3.png"/><Relationship Id="rId1" Type="http://schemas.openxmlformats.org/officeDocument/2006/relationships/tags" Target="../tags/tag409.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32.xml"/><Relationship Id="rId3" Type="http://schemas.openxmlformats.org/officeDocument/2006/relationships/tags" Target="../tags/tag413.xml"/><Relationship Id="rId2" Type="http://schemas.openxmlformats.org/officeDocument/2006/relationships/image" Target="../media/image3.png"/><Relationship Id="rId1" Type="http://schemas.openxmlformats.org/officeDocument/2006/relationships/tags" Target="../tags/tag41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32.xml"/><Relationship Id="rId5" Type="http://schemas.openxmlformats.org/officeDocument/2006/relationships/tags" Target="../tags/tag416.xml"/><Relationship Id="rId4" Type="http://schemas.openxmlformats.org/officeDocument/2006/relationships/image" Target="../media/image26.png"/><Relationship Id="rId3" Type="http://schemas.openxmlformats.org/officeDocument/2006/relationships/tags" Target="../tags/tag415.xml"/><Relationship Id="rId2" Type="http://schemas.openxmlformats.org/officeDocument/2006/relationships/image" Target="../media/image3.png"/><Relationship Id="rId1" Type="http://schemas.openxmlformats.org/officeDocument/2006/relationships/tags" Target="../tags/tag414.xml"/></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tags" Target="../tags/tag421.xml"/><Relationship Id="rId7" Type="http://schemas.openxmlformats.org/officeDocument/2006/relationships/image" Target="../media/image28.png"/><Relationship Id="rId6" Type="http://schemas.openxmlformats.org/officeDocument/2006/relationships/image" Target="../media/image27.png"/><Relationship Id="rId5" Type="http://schemas.openxmlformats.org/officeDocument/2006/relationships/tags" Target="../tags/tag420.xml"/><Relationship Id="rId4" Type="http://schemas.openxmlformats.org/officeDocument/2006/relationships/tags" Target="../tags/tag419.xml"/><Relationship Id="rId3" Type="http://schemas.openxmlformats.org/officeDocument/2006/relationships/tags" Target="../tags/tag418.xml"/><Relationship Id="rId2" Type="http://schemas.openxmlformats.org/officeDocument/2006/relationships/image" Target="../media/image3.png"/><Relationship Id="rId1" Type="http://schemas.openxmlformats.org/officeDocument/2006/relationships/tags" Target="../tags/tag417.xml"/></Relationships>
</file>

<file path=ppt/slides/_rels/slide2.xml.rels><?xml version="1.0" encoding="UTF-8" standalone="yes"?>
<Relationships xmlns="http://schemas.openxmlformats.org/package/2006/relationships"><Relationship Id="rId9" Type="http://schemas.openxmlformats.org/officeDocument/2006/relationships/tags" Target="../tags/tag343.xml"/><Relationship Id="rId8" Type="http://schemas.openxmlformats.org/officeDocument/2006/relationships/tags" Target="../tags/tag342.xml"/><Relationship Id="rId7" Type="http://schemas.openxmlformats.org/officeDocument/2006/relationships/tags" Target="../tags/tag341.xml"/><Relationship Id="rId6" Type="http://schemas.openxmlformats.org/officeDocument/2006/relationships/tags" Target="../tags/tag340.xml"/><Relationship Id="rId5" Type="http://schemas.openxmlformats.org/officeDocument/2006/relationships/tags" Target="../tags/tag339.xml"/><Relationship Id="rId4" Type="http://schemas.openxmlformats.org/officeDocument/2006/relationships/tags" Target="../tags/tag338.xml"/><Relationship Id="rId3" Type="http://schemas.openxmlformats.org/officeDocument/2006/relationships/tags" Target="../tags/tag337.xml"/><Relationship Id="rId21" Type="http://schemas.openxmlformats.org/officeDocument/2006/relationships/notesSlide" Target="../notesSlides/notesSlide1.xml"/><Relationship Id="rId20" Type="http://schemas.openxmlformats.org/officeDocument/2006/relationships/slideLayout" Target="../slideLayouts/slideLayout39.xml"/><Relationship Id="rId2" Type="http://schemas.openxmlformats.org/officeDocument/2006/relationships/image" Target="../media/image3.png"/><Relationship Id="rId19" Type="http://schemas.openxmlformats.org/officeDocument/2006/relationships/tags" Target="../tags/tag352.xml"/><Relationship Id="rId18" Type="http://schemas.openxmlformats.org/officeDocument/2006/relationships/tags" Target="../tags/tag351.xml"/><Relationship Id="rId17" Type="http://schemas.openxmlformats.org/officeDocument/2006/relationships/tags" Target="../tags/tag350.xml"/><Relationship Id="rId16" Type="http://schemas.openxmlformats.org/officeDocument/2006/relationships/tags" Target="../tags/tag349.xml"/><Relationship Id="rId15" Type="http://schemas.openxmlformats.org/officeDocument/2006/relationships/tags" Target="../tags/tag348.xml"/><Relationship Id="rId14" Type="http://schemas.openxmlformats.org/officeDocument/2006/relationships/image" Target="../media/image16.jpeg"/><Relationship Id="rId13" Type="http://schemas.openxmlformats.org/officeDocument/2006/relationships/tags" Target="../tags/tag347.xml"/><Relationship Id="rId12" Type="http://schemas.openxmlformats.org/officeDocument/2006/relationships/tags" Target="../tags/tag346.xml"/><Relationship Id="rId11" Type="http://schemas.openxmlformats.org/officeDocument/2006/relationships/tags" Target="../tags/tag345.xml"/><Relationship Id="rId10" Type="http://schemas.openxmlformats.org/officeDocument/2006/relationships/tags" Target="../tags/tag344.xml"/><Relationship Id="rId1" Type="http://schemas.openxmlformats.org/officeDocument/2006/relationships/tags" Target="../tags/tag336.xml"/></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32.xml"/><Relationship Id="rId7" Type="http://schemas.openxmlformats.org/officeDocument/2006/relationships/tags" Target="../tags/tag425.xml"/><Relationship Id="rId6" Type="http://schemas.openxmlformats.org/officeDocument/2006/relationships/tags" Target="../tags/tag424.xml"/><Relationship Id="rId5" Type="http://schemas.microsoft.com/office/2007/relationships/hdphoto" Target="../media/image30.wdp"/><Relationship Id="rId4" Type="http://schemas.openxmlformats.org/officeDocument/2006/relationships/image" Target="../media/image29.png"/><Relationship Id="rId3" Type="http://schemas.openxmlformats.org/officeDocument/2006/relationships/tags" Target="../tags/tag423.xml"/><Relationship Id="rId2" Type="http://schemas.openxmlformats.org/officeDocument/2006/relationships/image" Target="../media/image3.png"/><Relationship Id="rId1" Type="http://schemas.openxmlformats.org/officeDocument/2006/relationships/tags" Target="../tags/tag422.xml"/></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32.xml"/><Relationship Id="rId5" Type="http://schemas.openxmlformats.org/officeDocument/2006/relationships/tags" Target="../tags/tag428.xml"/><Relationship Id="rId4" Type="http://schemas.openxmlformats.org/officeDocument/2006/relationships/image" Target="../media/image31.png"/><Relationship Id="rId3" Type="http://schemas.openxmlformats.org/officeDocument/2006/relationships/tags" Target="../tags/tag427.xml"/><Relationship Id="rId2" Type="http://schemas.openxmlformats.org/officeDocument/2006/relationships/image" Target="../media/image3.png"/><Relationship Id="rId1" Type="http://schemas.openxmlformats.org/officeDocument/2006/relationships/tags" Target="../tags/tag426.xml"/></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32.xml"/><Relationship Id="rId5" Type="http://schemas.openxmlformats.org/officeDocument/2006/relationships/tags" Target="../tags/tag431.xml"/><Relationship Id="rId4" Type="http://schemas.openxmlformats.org/officeDocument/2006/relationships/image" Target="../media/image32.png"/><Relationship Id="rId3" Type="http://schemas.openxmlformats.org/officeDocument/2006/relationships/tags" Target="../tags/tag430.xml"/><Relationship Id="rId2" Type="http://schemas.openxmlformats.org/officeDocument/2006/relationships/image" Target="../media/image3.png"/><Relationship Id="rId1" Type="http://schemas.openxmlformats.org/officeDocument/2006/relationships/tags" Target="../tags/tag429.xml"/></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32.xml"/><Relationship Id="rId6" Type="http://schemas.openxmlformats.org/officeDocument/2006/relationships/tags" Target="../tags/tag435.xml"/><Relationship Id="rId5" Type="http://schemas.openxmlformats.org/officeDocument/2006/relationships/image" Target="../media/image24.png"/><Relationship Id="rId4" Type="http://schemas.openxmlformats.org/officeDocument/2006/relationships/tags" Target="../tags/tag434.xml"/><Relationship Id="rId3" Type="http://schemas.openxmlformats.org/officeDocument/2006/relationships/tags" Target="../tags/tag433.xml"/><Relationship Id="rId2" Type="http://schemas.openxmlformats.org/officeDocument/2006/relationships/image" Target="../media/image3.png"/><Relationship Id="rId1" Type="http://schemas.openxmlformats.org/officeDocument/2006/relationships/tags" Target="../tags/tag432.xml"/></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32.xml"/><Relationship Id="rId6" Type="http://schemas.openxmlformats.org/officeDocument/2006/relationships/tags" Target="../tags/tag439.xml"/><Relationship Id="rId5" Type="http://schemas.openxmlformats.org/officeDocument/2006/relationships/tags" Target="../tags/tag438.xml"/><Relationship Id="rId4" Type="http://schemas.openxmlformats.org/officeDocument/2006/relationships/image" Target="../media/image33.png"/><Relationship Id="rId3" Type="http://schemas.openxmlformats.org/officeDocument/2006/relationships/tags" Target="../tags/tag437.xml"/><Relationship Id="rId2" Type="http://schemas.openxmlformats.org/officeDocument/2006/relationships/image" Target="../media/image3.png"/><Relationship Id="rId1" Type="http://schemas.openxmlformats.org/officeDocument/2006/relationships/tags" Target="../tags/tag436.xml"/></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32.xml"/><Relationship Id="rId5" Type="http://schemas.openxmlformats.org/officeDocument/2006/relationships/tags" Target="../tags/tag442.xml"/><Relationship Id="rId4" Type="http://schemas.openxmlformats.org/officeDocument/2006/relationships/image" Target="../media/image34.png"/><Relationship Id="rId3" Type="http://schemas.openxmlformats.org/officeDocument/2006/relationships/tags" Target="../tags/tag441.xml"/><Relationship Id="rId2" Type="http://schemas.openxmlformats.org/officeDocument/2006/relationships/image" Target="../media/image3.png"/><Relationship Id="rId1" Type="http://schemas.openxmlformats.org/officeDocument/2006/relationships/tags" Target="../tags/tag440.xml"/></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32.xml"/><Relationship Id="rId5" Type="http://schemas.openxmlformats.org/officeDocument/2006/relationships/tags" Target="../tags/tag445.xml"/><Relationship Id="rId4" Type="http://schemas.openxmlformats.org/officeDocument/2006/relationships/image" Target="../media/image35.png"/><Relationship Id="rId3" Type="http://schemas.openxmlformats.org/officeDocument/2006/relationships/tags" Target="../tags/tag444.xml"/><Relationship Id="rId2" Type="http://schemas.openxmlformats.org/officeDocument/2006/relationships/image" Target="../media/image3.png"/><Relationship Id="rId1" Type="http://schemas.openxmlformats.org/officeDocument/2006/relationships/tags" Target="../tags/tag443.xml"/></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32.xml"/><Relationship Id="rId7" Type="http://schemas.openxmlformats.org/officeDocument/2006/relationships/tags" Target="../tags/tag450.xml"/><Relationship Id="rId6" Type="http://schemas.openxmlformats.org/officeDocument/2006/relationships/image" Target="../media/image36.png"/><Relationship Id="rId5" Type="http://schemas.openxmlformats.org/officeDocument/2006/relationships/tags" Target="../tags/tag449.xml"/><Relationship Id="rId4" Type="http://schemas.openxmlformats.org/officeDocument/2006/relationships/tags" Target="../tags/tag448.xml"/><Relationship Id="rId3" Type="http://schemas.openxmlformats.org/officeDocument/2006/relationships/tags" Target="../tags/tag447.xml"/><Relationship Id="rId2" Type="http://schemas.openxmlformats.org/officeDocument/2006/relationships/image" Target="../media/image3.png"/><Relationship Id="rId1" Type="http://schemas.openxmlformats.org/officeDocument/2006/relationships/tags" Target="../tags/tag446.xml"/></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32.xml"/><Relationship Id="rId6" Type="http://schemas.openxmlformats.org/officeDocument/2006/relationships/tags" Target="../tags/tag454.xml"/><Relationship Id="rId5" Type="http://schemas.openxmlformats.org/officeDocument/2006/relationships/tags" Target="../tags/tag453.xml"/><Relationship Id="rId4" Type="http://schemas.openxmlformats.org/officeDocument/2006/relationships/image" Target="../media/image37.png"/><Relationship Id="rId3" Type="http://schemas.openxmlformats.org/officeDocument/2006/relationships/tags" Target="../tags/tag452.xml"/><Relationship Id="rId2" Type="http://schemas.openxmlformats.org/officeDocument/2006/relationships/image" Target="../media/image3.png"/><Relationship Id="rId1" Type="http://schemas.openxmlformats.org/officeDocument/2006/relationships/tags" Target="../tags/tag451.xml"/></Relationships>
</file>

<file path=ppt/slides/_rels/slide29.xml.rels><?xml version="1.0" encoding="UTF-8" standalone="yes"?>
<Relationships xmlns="http://schemas.openxmlformats.org/package/2006/relationships"><Relationship Id="rId9" Type="http://schemas.openxmlformats.org/officeDocument/2006/relationships/tags" Target="../tags/tag461.xml"/><Relationship Id="rId8" Type="http://schemas.openxmlformats.org/officeDocument/2006/relationships/tags" Target="../tags/tag460.xml"/><Relationship Id="rId7" Type="http://schemas.openxmlformats.org/officeDocument/2006/relationships/tags" Target="../tags/tag459.xml"/><Relationship Id="rId6" Type="http://schemas.openxmlformats.org/officeDocument/2006/relationships/tags" Target="../tags/tag458.xml"/><Relationship Id="rId5" Type="http://schemas.openxmlformats.org/officeDocument/2006/relationships/image" Target="../media/image38.png"/><Relationship Id="rId4" Type="http://schemas.openxmlformats.org/officeDocument/2006/relationships/tags" Target="../tags/tag457.xml"/><Relationship Id="rId3" Type="http://schemas.openxmlformats.org/officeDocument/2006/relationships/tags" Target="../tags/tag456.xml"/><Relationship Id="rId2" Type="http://schemas.openxmlformats.org/officeDocument/2006/relationships/image" Target="../media/image3.png"/><Relationship Id="rId11" Type="http://schemas.openxmlformats.org/officeDocument/2006/relationships/slideLayout" Target="../slideLayouts/slideLayout32.xml"/><Relationship Id="rId10" Type="http://schemas.openxmlformats.org/officeDocument/2006/relationships/tags" Target="../tags/tag462.xml"/><Relationship Id="rId1" Type="http://schemas.openxmlformats.org/officeDocument/2006/relationships/tags" Target="../tags/tag455.xml"/></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39.xml"/><Relationship Id="rId7" Type="http://schemas.openxmlformats.org/officeDocument/2006/relationships/tags" Target="../tags/tag358.xml"/><Relationship Id="rId6" Type="http://schemas.openxmlformats.org/officeDocument/2006/relationships/tags" Target="../tags/tag357.xml"/><Relationship Id="rId5" Type="http://schemas.openxmlformats.org/officeDocument/2006/relationships/tags" Target="../tags/tag356.xml"/><Relationship Id="rId4" Type="http://schemas.openxmlformats.org/officeDocument/2006/relationships/tags" Target="../tags/tag355.xml"/><Relationship Id="rId3" Type="http://schemas.openxmlformats.org/officeDocument/2006/relationships/image" Target="../media/image8.png"/><Relationship Id="rId2" Type="http://schemas.openxmlformats.org/officeDocument/2006/relationships/tags" Target="../tags/tag354.xml"/><Relationship Id="rId1" Type="http://schemas.openxmlformats.org/officeDocument/2006/relationships/tags" Target="../tags/tag353.xml"/></Relationships>
</file>

<file path=ppt/slides/_rels/slide30.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tags" Target="../tags/tag469.xml"/><Relationship Id="rId7" Type="http://schemas.openxmlformats.org/officeDocument/2006/relationships/tags" Target="../tags/tag468.xml"/><Relationship Id="rId6" Type="http://schemas.openxmlformats.org/officeDocument/2006/relationships/tags" Target="../tags/tag467.xml"/><Relationship Id="rId5" Type="http://schemas.openxmlformats.org/officeDocument/2006/relationships/tags" Target="../tags/tag466.xml"/><Relationship Id="rId4" Type="http://schemas.openxmlformats.org/officeDocument/2006/relationships/tags" Target="../tags/tag465.xml"/><Relationship Id="rId3" Type="http://schemas.openxmlformats.org/officeDocument/2006/relationships/tags" Target="../tags/tag464.xml"/><Relationship Id="rId2" Type="http://schemas.openxmlformats.org/officeDocument/2006/relationships/image" Target="../media/image3.png"/><Relationship Id="rId11" Type="http://schemas.openxmlformats.org/officeDocument/2006/relationships/slideLayout" Target="../slideLayouts/slideLayout32.xml"/><Relationship Id="rId10" Type="http://schemas.openxmlformats.org/officeDocument/2006/relationships/tags" Target="../tags/tag470.xml"/><Relationship Id="rId1" Type="http://schemas.openxmlformats.org/officeDocument/2006/relationships/tags" Target="../tags/tag463.xml"/></Relationships>
</file>

<file path=ppt/slides/_rels/slide31.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tags" Target="../tags/tag476.xml"/><Relationship Id="rId7" Type="http://schemas.openxmlformats.org/officeDocument/2006/relationships/tags" Target="../tags/tag475.xml"/><Relationship Id="rId6" Type="http://schemas.openxmlformats.org/officeDocument/2006/relationships/image" Target="../media/image40.png"/><Relationship Id="rId5" Type="http://schemas.openxmlformats.org/officeDocument/2006/relationships/tags" Target="../tags/tag474.xml"/><Relationship Id="rId4" Type="http://schemas.openxmlformats.org/officeDocument/2006/relationships/tags" Target="../tags/tag473.xml"/><Relationship Id="rId3" Type="http://schemas.openxmlformats.org/officeDocument/2006/relationships/tags" Target="../tags/tag472.xml"/><Relationship Id="rId2" Type="http://schemas.openxmlformats.org/officeDocument/2006/relationships/image" Target="../media/image3.png"/><Relationship Id="rId1" Type="http://schemas.openxmlformats.org/officeDocument/2006/relationships/tags" Target="../tags/tag471.xml"/></Relationships>
</file>

<file path=ppt/slides/_rels/slide32.xml.rels><?xml version="1.0" encoding="UTF-8" standalone="yes"?>
<Relationships xmlns="http://schemas.openxmlformats.org/package/2006/relationships"><Relationship Id="rId6" Type="http://schemas.openxmlformats.org/officeDocument/2006/relationships/slideLayout" Target="../slideLayouts/slideLayout32.xml"/><Relationship Id="rId5" Type="http://schemas.openxmlformats.org/officeDocument/2006/relationships/tags" Target="../tags/tag479.xml"/><Relationship Id="rId4" Type="http://schemas.openxmlformats.org/officeDocument/2006/relationships/image" Target="../media/image41.png"/><Relationship Id="rId3" Type="http://schemas.openxmlformats.org/officeDocument/2006/relationships/tags" Target="../tags/tag478.xml"/><Relationship Id="rId2" Type="http://schemas.openxmlformats.org/officeDocument/2006/relationships/image" Target="../media/image3.png"/><Relationship Id="rId1" Type="http://schemas.openxmlformats.org/officeDocument/2006/relationships/tags" Target="../tags/tag477.xml"/></Relationships>
</file>

<file path=ppt/slides/_rels/slide33.xml.rels><?xml version="1.0" encoding="UTF-8" standalone="yes"?>
<Relationships xmlns="http://schemas.openxmlformats.org/package/2006/relationships"><Relationship Id="rId9" Type="http://schemas.openxmlformats.org/officeDocument/2006/relationships/image" Target="../media/image42.png"/><Relationship Id="rId8" Type="http://schemas.openxmlformats.org/officeDocument/2006/relationships/tags" Target="../tags/tag486.xml"/><Relationship Id="rId7" Type="http://schemas.openxmlformats.org/officeDocument/2006/relationships/tags" Target="../tags/tag485.xml"/><Relationship Id="rId6" Type="http://schemas.openxmlformats.org/officeDocument/2006/relationships/tags" Target="../tags/tag484.xml"/><Relationship Id="rId5" Type="http://schemas.openxmlformats.org/officeDocument/2006/relationships/tags" Target="../tags/tag483.xml"/><Relationship Id="rId4" Type="http://schemas.openxmlformats.org/officeDocument/2006/relationships/tags" Target="../tags/tag482.xml"/><Relationship Id="rId3" Type="http://schemas.openxmlformats.org/officeDocument/2006/relationships/tags" Target="../tags/tag481.xml"/><Relationship Id="rId2" Type="http://schemas.openxmlformats.org/officeDocument/2006/relationships/image" Target="../media/image3.png"/><Relationship Id="rId11" Type="http://schemas.openxmlformats.org/officeDocument/2006/relationships/slideLayout" Target="../slideLayouts/slideLayout32.xml"/><Relationship Id="rId10" Type="http://schemas.openxmlformats.org/officeDocument/2006/relationships/tags" Target="../tags/tag487.xml"/><Relationship Id="rId1" Type="http://schemas.openxmlformats.org/officeDocument/2006/relationships/tags" Target="../tags/tag480.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3.pn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32.xml"/><Relationship Id="rId4" Type="http://schemas.openxmlformats.org/officeDocument/2006/relationships/tags" Target="../tags/tag489.xml"/><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tags" Target="../tags/tag488.xml"/></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32.xml"/><Relationship Id="rId4" Type="http://schemas.openxmlformats.org/officeDocument/2006/relationships/tags" Target="../tags/tag491.xml"/><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tags" Target="../tags/tag490.xml"/></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32.xml"/><Relationship Id="rId4" Type="http://schemas.openxmlformats.org/officeDocument/2006/relationships/tags" Target="../tags/tag493.xml"/><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tags" Target="../tags/tag49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7.jpeg"/></Relationships>
</file>

<file path=ppt/slides/_rels/slide39.xml.rels><?xml version="1.0" encoding="UTF-8" standalone="yes"?>
<Relationships xmlns="http://schemas.openxmlformats.org/package/2006/relationships"><Relationship Id="rId5" Type="http://schemas.openxmlformats.org/officeDocument/2006/relationships/slideLayout" Target="../slideLayouts/slideLayout32.xml"/><Relationship Id="rId4" Type="http://schemas.openxmlformats.org/officeDocument/2006/relationships/tags" Target="../tags/tag495.xml"/><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tags" Target="../tags/tag494.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39.xml"/><Relationship Id="rId7" Type="http://schemas.openxmlformats.org/officeDocument/2006/relationships/tags" Target="../tags/tag364.xml"/><Relationship Id="rId6" Type="http://schemas.openxmlformats.org/officeDocument/2006/relationships/tags" Target="../tags/tag363.xml"/><Relationship Id="rId5" Type="http://schemas.openxmlformats.org/officeDocument/2006/relationships/tags" Target="../tags/tag362.xml"/><Relationship Id="rId4" Type="http://schemas.openxmlformats.org/officeDocument/2006/relationships/tags" Target="../tags/tag361.xml"/><Relationship Id="rId3" Type="http://schemas.openxmlformats.org/officeDocument/2006/relationships/image" Target="../media/image8.png"/><Relationship Id="rId2" Type="http://schemas.openxmlformats.org/officeDocument/2006/relationships/tags" Target="../tags/tag360.xml"/><Relationship Id="rId1" Type="http://schemas.openxmlformats.org/officeDocument/2006/relationships/tags" Target="../tags/tag359.xml"/></Relationships>
</file>

<file path=ppt/slides/_rels/slide40.xml.rels><?xml version="1.0" encoding="UTF-8" standalone="yes"?>
<Relationships xmlns="http://schemas.openxmlformats.org/package/2006/relationships"><Relationship Id="rId6" Type="http://schemas.openxmlformats.org/officeDocument/2006/relationships/slideLayout" Target="../slideLayouts/slideLayout32.xml"/><Relationship Id="rId5" Type="http://schemas.openxmlformats.org/officeDocument/2006/relationships/tags" Target="../tags/tag498.xml"/><Relationship Id="rId4" Type="http://schemas.openxmlformats.org/officeDocument/2006/relationships/tags" Target="../tags/tag497.xml"/><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tags" Target="../tags/tag496.xml"/></Relationships>
</file>

<file path=ppt/slides/_rels/slide41.xml.rels><?xml version="1.0" encoding="UTF-8" standalone="yes"?>
<Relationships xmlns="http://schemas.openxmlformats.org/package/2006/relationships"><Relationship Id="rId6" Type="http://schemas.openxmlformats.org/officeDocument/2006/relationships/slideLayout" Target="../slideLayouts/slideLayout32.xml"/><Relationship Id="rId5" Type="http://schemas.openxmlformats.org/officeDocument/2006/relationships/tags" Target="../tags/tag501.xml"/><Relationship Id="rId4" Type="http://schemas.openxmlformats.org/officeDocument/2006/relationships/tags" Target="../tags/tag500.xml"/><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tags" Target="../tags/tag499.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1.jpeg"/></Relationships>
</file>

<file path=ppt/slides/_rels/slide43.xml.rels><?xml version="1.0" encoding="UTF-8" standalone="yes"?>
<Relationships xmlns="http://schemas.openxmlformats.org/package/2006/relationships"><Relationship Id="rId9" Type="http://schemas.openxmlformats.org/officeDocument/2006/relationships/tags" Target="../tags/tag508.xml"/><Relationship Id="rId8" Type="http://schemas.openxmlformats.org/officeDocument/2006/relationships/tags" Target="../tags/tag507.xml"/><Relationship Id="rId7" Type="http://schemas.openxmlformats.org/officeDocument/2006/relationships/image" Target="../media/image52.png"/><Relationship Id="rId6" Type="http://schemas.openxmlformats.org/officeDocument/2006/relationships/tags" Target="../tags/tag506.xml"/><Relationship Id="rId5" Type="http://schemas.openxmlformats.org/officeDocument/2006/relationships/tags" Target="../tags/tag505.xml"/><Relationship Id="rId4" Type="http://schemas.openxmlformats.org/officeDocument/2006/relationships/tags" Target="../tags/tag504.xml"/><Relationship Id="rId3" Type="http://schemas.openxmlformats.org/officeDocument/2006/relationships/tags" Target="../tags/tag503.xml"/><Relationship Id="rId2" Type="http://schemas.openxmlformats.org/officeDocument/2006/relationships/image" Target="../media/image3.png"/><Relationship Id="rId10" Type="http://schemas.openxmlformats.org/officeDocument/2006/relationships/slideLayout" Target="../slideLayouts/slideLayout32.xml"/><Relationship Id="rId1" Type="http://schemas.openxmlformats.org/officeDocument/2006/relationships/tags" Target="../tags/tag502.xml"/></Relationships>
</file>

<file path=ppt/slides/_rels/slide44.xml.rels><?xml version="1.0" encoding="UTF-8" standalone="yes"?>
<Relationships xmlns="http://schemas.openxmlformats.org/package/2006/relationships"><Relationship Id="rId6" Type="http://schemas.openxmlformats.org/officeDocument/2006/relationships/slideLayout" Target="../slideLayouts/slideLayout32.xml"/><Relationship Id="rId5" Type="http://schemas.openxmlformats.org/officeDocument/2006/relationships/tags" Target="../tags/tag511.xml"/><Relationship Id="rId4" Type="http://schemas.openxmlformats.org/officeDocument/2006/relationships/image" Target="../media/image53.png"/><Relationship Id="rId3" Type="http://schemas.openxmlformats.org/officeDocument/2006/relationships/tags" Target="../tags/tag510.xml"/><Relationship Id="rId2" Type="http://schemas.openxmlformats.org/officeDocument/2006/relationships/image" Target="../media/image3.png"/><Relationship Id="rId1" Type="http://schemas.openxmlformats.org/officeDocument/2006/relationships/tags" Target="../tags/tag509.xml"/></Relationships>
</file>

<file path=ppt/slides/_rels/slide45.xml.rels><?xml version="1.0" encoding="UTF-8" standalone="yes"?>
<Relationships xmlns="http://schemas.openxmlformats.org/package/2006/relationships"><Relationship Id="rId9" Type="http://schemas.openxmlformats.org/officeDocument/2006/relationships/slideLayout" Target="../slideLayouts/slideLayout39.xml"/><Relationship Id="rId8" Type="http://schemas.openxmlformats.org/officeDocument/2006/relationships/tags" Target="../tags/tag518.xml"/><Relationship Id="rId7" Type="http://schemas.openxmlformats.org/officeDocument/2006/relationships/tags" Target="../tags/tag517.xml"/><Relationship Id="rId6" Type="http://schemas.openxmlformats.org/officeDocument/2006/relationships/tags" Target="../tags/tag516.xml"/><Relationship Id="rId5" Type="http://schemas.openxmlformats.org/officeDocument/2006/relationships/tags" Target="../tags/tag515.xml"/><Relationship Id="rId4" Type="http://schemas.openxmlformats.org/officeDocument/2006/relationships/tags" Target="../tags/tag514.xml"/><Relationship Id="rId3" Type="http://schemas.openxmlformats.org/officeDocument/2006/relationships/tags" Target="../tags/tag513.xml"/><Relationship Id="rId2" Type="http://schemas.openxmlformats.org/officeDocument/2006/relationships/image" Target="../media/image3.png"/><Relationship Id="rId1" Type="http://schemas.openxmlformats.org/officeDocument/2006/relationships/tags" Target="../tags/tag51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4.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jpeg"/></Relationships>
</file>

<file path=ppt/slides/_rels/slide6.xml.rels><?xml version="1.0" encoding="UTF-8" standalone="yes"?>
<Relationships xmlns="http://schemas.openxmlformats.org/package/2006/relationships"><Relationship Id="rId9" Type="http://schemas.openxmlformats.org/officeDocument/2006/relationships/tags" Target="../tags/tag371.xml"/><Relationship Id="rId8" Type="http://schemas.openxmlformats.org/officeDocument/2006/relationships/tags" Target="../tags/tag370.xml"/><Relationship Id="rId7" Type="http://schemas.openxmlformats.org/officeDocument/2006/relationships/tags" Target="../tags/tag369.xml"/><Relationship Id="rId6" Type="http://schemas.openxmlformats.org/officeDocument/2006/relationships/tags" Target="../tags/tag368.xml"/><Relationship Id="rId5" Type="http://schemas.openxmlformats.org/officeDocument/2006/relationships/image" Target="../media/image18.jpeg"/><Relationship Id="rId4" Type="http://schemas.openxmlformats.org/officeDocument/2006/relationships/tags" Target="../tags/tag367.xml"/><Relationship Id="rId3" Type="http://schemas.openxmlformats.org/officeDocument/2006/relationships/tags" Target="../tags/tag366.xml"/><Relationship Id="rId2" Type="http://schemas.openxmlformats.org/officeDocument/2006/relationships/image" Target="../media/image3.png"/><Relationship Id="rId11" Type="http://schemas.openxmlformats.org/officeDocument/2006/relationships/notesSlide" Target="../notesSlides/notesSlide2.xml"/><Relationship Id="rId10" Type="http://schemas.openxmlformats.org/officeDocument/2006/relationships/slideLayout" Target="../slideLayouts/slideLayout39.xml"/><Relationship Id="rId1" Type="http://schemas.openxmlformats.org/officeDocument/2006/relationships/tags" Target="../tags/tag365.xml"/></Relationships>
</file>

<file path=ppt/slides/_rels/slide7.xml.rels><?xml version="1.0" encoding="UTF-8" standalone="yes"?>
<Relationships xmlns="http://schemas.openxmlformats.org/package/2006/relationships"><Relationship Id="rId9" Type="http://schemas.openxmlformats.org/officeDocument/2006/relationships/tags" Target="../tags/tag378.xml"/><Relationship Id="rId8" Type="http://schemas.openxmlformats.org/officeDocument/2006/relationships/tags" Target="../tags/tag377.xml"/><Relationship Id="rId7" Type="http://schemas.openxmlformats.org/officeDocument/2006/relationships/tags" Target="../tags/tag376.xml"/><Relationship Id="rId6" Type="http://schemas.openxmlformats.org/officeDocument/2006/relationships/tags" Target="../tags/tag375.xml"/><Relationship Id="rId5" Type="http://schemas.openxmlformats.org/officeDocument/2006/relationships/image" Target="../media/image19.jpeg"/><Relationship Id="rId4" Type="http://schemas.openxmlformats.org/officeDocument/2006/relationships/tags" Target="../tags/tag374.xml"/><Relationship Id="rId3" Type="http://schemas.openxmlformats.org/officeDocument/2006/relationships/tags" Target="../tags/tag373.xml"/><Relationship Id="rId2" Type="http://schemas.openxmlformats.org/officeDocument/2006/relationships/image" Target="../media/image3.png"/><Relationship Id="rId10" Type="http://schemas.openxmlformats.org/officeDocument/2006/relationships/slideLayout" Target="../slideLayouts/slideLayout39.xml"/><Relationship Id="rId1" Type="http://schemas.openxmlformats.org/officeDocument/2006/relationships/tags" Target="../tags/tag372.xml"/></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32.xml"/><Relationship Id="rId5" Type="http://schemas.openxmlformats.org/officeDocument/2006/relationships/tags" Target="../tags/tag381.xml"/><Relationship Id="rId4" Type="http://schemas.openxmlformats.org/officeDocument/2006/relationships/image" Target="../media/image20.png"/><Relationship Id="rId3" Type="http://schemas.openxmlformats.org/officeDocument/2006/relationships/tags" Target="../tags/tag380.xml"/><Relationship Id="rId2" Type="http://schemas.openxmlformats.org/officeDocument/2006/relationships/image" Target="../media/image3.png"/><Relationship Id="rId1" Type="http://schemas.openxmlformats.org/officeDocument/2006/relationships/tags" Target="../tags/tag379.xml"/></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32.xml"/><Relationship Id="rId5" Type="http://schemas.openxmlformats.org/officeDocument/2006/relationships/tags" Target="../tags/tag384.xml"/><Relationship Id="rId4" Type="http://schemas.openxmlformats.org/officeDocument/2006/relationships/image" Target="../media/image21.png"/><Relationship Id="rId3" Type="http://schemas.openxmlformats.org/officeDocument/2006/relationships/tags" Target="../tags/tag383.xml"/><Relationship Id="rId2" Type="http://schemas.openxmlformats.org/officeDocument/2006/relationships/image" Target="../media/image3.png"/><Relationship Id="rId1" Type="http://schemas.openxmlformats.org/officeDocument/2006/relationships/tags" Target="../tags/tag38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9820" y="4891899"/>
            <a:ext cx="2514600" cy="645160"/>
          </a:xfrm>
          <a:prstGeom prst="rect">
            <a:avLst/>
          </a:prstGeom>
          <a:noFill/>
        </p:spPr>
        <p:txBody>
          <a:bodyPr wrap="square" lIns="91440" tIns="45720" rIns="91440" bIns="45720" rtlCol="0" anchor="t">
            <a:spAutoFit/>
          </a:bodyPr>
          <a:lstStyle/>
          <a:p>
            <a:r>
              <a:rPr lang="en-US" altLang="zh-CN" dirty="0">
                <a:solidFill>
                  <a:schemeClr val="bg2"/>
                </a:solidFill>
                <a:latin typeface="Abadi" panose="020B0604020104020204" pitchFamily="34" charset="0"/>
                <a:ea typeface="SF Pro" pitchFamily="2" charset="0"/>
                <a:cs typeface="SF Pro" pitchFamily="2" charset="0"/>
              </a:rPr>
              <a:t>LiuXingyu</a:t>
            </a:r>
            <a:endParaRPr lang="en-US" altLang="zh-CN" dirty="0">
              <a:solidFill>
                <a:schemeClr val="bg2"/>
              </a:solidFill>
              <a:latin typeface="Abadi" panose="020B0604020104020204" pitchFamily="34" charset="0"/>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12nd </a:t>
            </a:r>
            <a:r>
              <a:rPr lang="en-US" altLang="zh-CN" dirty="0">
                <a:solidFill>
                  <a:schemeClr val="bg2"/>
                </a:solidFill>
                <a:latin typeface="Abadi" panose="020B0604020104020204" pitchFamily="34" charset="0"/>
                <a:ea typeface="SF Pro" pitchFamily="2" charset="0"/>
                <a:cs typeface="SF Pro" pitchFamily="2" charset="0"/>
              </a:rPr>
              <a:t>Oct</a:t>
            </a:r>
            <a:r>
              <a:rPr lang="en-US" dirty="0">
                <a:solidFill>
                  <a:schemeClr val="bg2"/>
                </a:solidFill>
                <a:latin typeface="Abadi" panose="020B0604020104020204" pitchFamily="34" charset="0"/>
                <a:ea typeface="SF Pro" pitchFamily="2" charset="0"/>
                <a:cs typeface="SF Pro" pitchFamily="2" charset="0"/>
              </a:rPr>
              <a:t> 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custDataLst>
              <p:tags r:id="rId2"/>
            </p:custDataLst>
          </p:nvPr>
        </p:nvPicPr>
        <p:blipFill>
          <a:blip r:embed="rId3"/>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custDataLst>
              <p:tags r:id="rId1"/>
            </p:custDataLst>
          </p:nvPr>
        </p:nvPicPr>
        <p:blipFill rotWithShape="1">
          <a:blip r:embed="rId2"/>
          <a:srcRect/>
          <a:stretch>
            <a:fillRect/>
          </a:stretch>
        </p:blipFill>
        <p:spPr>
          <a:xfrm flipH="1">
            <a:off x="10923036" y="4826000"/>
            <a:ext cx="1162130" cy="1930400"/>
          </a:xfrm>
          <a:prstGeom prst="rect">
            <a:avLst/>
          </a:prstGeom>
        </p:spPr>
      </p:pic>
      <p:sp>
        <p:nvSpPr>
          <p:cNvPr id="5" name="Content Placeholder 4"/>
          <p:cNvSpPr>
            <a:spLocks noGrp="1"/>
          </p:cNvSpPr>
          <p:nvPr>
            <p:ph idx="4294967295"/>
            <p:custDataLst>
              <p:tags r:id="rId3"/>
            </p:custDataLst>
          </p:nvPr>
        </p:nvSpPr>
        <p:spPr>
          <a:xfrm>
            <a:off x="6027812" y="1486343"/>
            <a:ext cx="5430160" cy="474004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lvl="0" algn="l">
              <a:buClrTx/>
              <a:buSzTx/>
            </a:pPr>
            <a:r>
              <a:rPr lang="en-US" sz="2200" dirty="0">
                <a:solidFill>
                  <a:schemeClr val="accent3">
                    <a:lumMod val="50000"/>
                  </a:schemeClr>
                </a:solidFill>
                <a:latin typeface="Arial" panose="020B0604020202090204" pitchFamily="34" charset="0"/>
                <a:cs typeface="Arial" panose="020B0604020202090204" pitchFamily="34" charset="0"/>
                <a:sym typeface="+mn-ea"/>
              </a:rPr>
              <a:t>We performed exploratory data analysis and determined the training labels.</a:t>
            </a:r>
            <a:endParaRPr lang="en-US" sz="2200" dirty="0">
              <a:solidFill>
                <a:schemeClr val="accent3">
                  <a:lumMod val="50000"/>
                </a:schemeClr>
              </a:solidFill>
              <a:latin typeface="Arial" panose="020B0604020202090204" pitchFamily="34" charset="0"/>
              <a:cs typeface="Arial" panose="020B0604020202090204" pitchFamily="34" charset="0"/>
              <a:sym typeface="+mn-ea"/>
            </a:endParaRPr>
          </a:p>
          <a:p>
            <a:pPr lvl="0" algn="l">
              <a:buClrTx/>
              <a:buSzTx/>
            </a:pPr>
            <a:r>
              <a:rPr lang="en-US" sz="2200" dirty="0">
                <a:solidFill>
                  <a:schemeClr val="accent3">
                    <a:lumMod val="50000"/>
                  </a:schemeClr>
                </a:solidFill>
                <a:latin typeface="Arial" panose="020B0604020202090204" pitchFamily="34" charset="0"/>
                <a:cs typeface="Arial" panose="020B0604020202090204" pitchFamily="34" charset="0"/>
                <a:sym typeface="+mn-ea"/>
              </a:rPr>
              <a:t>We calculated the number of launches at each site, and the number and occurrence of each orbits</a:t>
            </a:r>
            <a:endParaRPr lang="en-US" sz="2200" dirty="0">
              <a:solidFill>
                <a:schemeClr val="accent3">
                  <a:lumMod val="50000"/>
                </a:schemeClr>
              </a:solidFill>
              <a:latin typeface="Arial" panose="020B0604020202090204" pitchFamily="34" charset="0"/>
              <a:cs typeface="Arial" panose="020B0604020202090204" pitchFamily="34" charset="0"/>
              <a:sym typeface="+mn-ea"/>
            </a:endParaRPr>
          </a:p>
          <a:p>
            <a:pPr lvl="0" algn="l">
              <a:buClrTx/>
              <a:buSzTx/>
            </a:pPr>
            <a:r>
              <a:rPr lang="en-US" sz="2200" dirty="0">
                <a:solidFill>
                  <a:schemeClr val="accent3">
                    <a:lumMod val="50000"/>
                  </a:schemeClr>
                </a:solidFill>
                <a:latin typeface="Arial" panose="020B0604020202090204" pitchFamily="34" charset="0"/>
                <a:cs typeface="Arial" panose="020B0604020202090204" pitchFamily="34" charset="0"/>
                <a:sym typeface="+mn-ea"/>
              </a:rPr>
              <a:t>We created landing outcome label from outcome column and exported the results to csv.</a:t>
            </a:r>
            <a:endParaRPr lang="en-US" sz="2200" dirty="0">
              <a:solidFill>
                <a:schemeClr val="accent3">
                  <a:lumMod val="50000"/>
                </a:schemeClr>
              </a:solidFill>
              <a:latin typeface="Arial" panose="020B0604020202090204" pitchFamily="34" charset="0"/>
              <a:cs typeface="Arial" panose="020B0604020202090204" pitchFamily="34" charset="0"/>
              <a:sym typeface="+mn-ea"/>
            </a:endParaRPr>
          </a:p>
          <a:p>
            <a:pPr lvl="0" algn="l">
              <a:buClrTx/>
              <a:buSzTx/>
            </a:pPr>
            <a:endParaRPr lang="en-US" sz="2200" dirty="0">
              <a:solidFill>
                <a:schemeClr val="accent3">
                  <a:lumMod val="50000"/>
                </a:schemeClr>
              </a:solidFill>
              <a:latin typeface="Arial" panose="020B0604020202090204" pitchFamily="34" charset="0"/>
              <a:cs typeface="Arial" panose="020B0604020202090204" pitchFamily="34" charset="0"/>
              <a:sym typeface="+mn-ea"/>
            </a:endParaRPr>
          </a:p>
          <a:p>
            <a:pPr lvl="0" algn="l">
              <a:buClrTx/>
              <a:buSzTx/>
            </a:pPr>
            <a:endParaRPr lang="en-US" sz="2200" dirty="0">
              <a:solidFill>
                <a:schemeClr val="accent3">
                  <a:lumMod val="50000"/>
                </a:schemeClr>
              </a:solidFill>
              <a:latin typeface="Arial" panose="020B0604020202090204" pitchFamily="34" charset="0"/>
              <a:cs typeface="Arial" panose="020B0604020202090204" pitchFamily="34" charset="0"/>
              <a:sym typeface="+mn-ea"/>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50000"/>
                  </a:schemeClr>
                </a:solidFill>
                <a:latin typeface="Arial" panose="020B0604020202090204" pitchFamily="34" charset="0"/>
                <a:cs typeface="Arial" panose="020B0604020202090204" pitchFamily="34" charset="0"/>
              </a:rPr>
              <a:t>Data Wrangling</a:t>
            </a:r>
            <a:endParaRPr lang="en-US" dirty="0">
              <a:solidFill>
                <a:schemeClr val="accent1">
                  <a:lumMod val="50000"/>
                </a:schemeClr>
              </a:solidFill>
              <a:latin typeface="Arial" panose="020B0604020202090204" pitchFamily="34" charset="0"/>
              <a:cs typeface="Arial" panose="020B0604020202090204" pitchFamily="34" charset="0"/>
            </a:endParaRPr>
          </a:p>
        </p:txBody>
      </p:sp>
      <p:sp>
        <p:nvSpPr>
          <p:cNvPr id="6" name="Content Placeholder 4"/>
          <p:cNvSpPr txBox="1"/>
          <p:nvPr>
            <p:custDataLst>
              <p:tags r:id="rId4"/>
            </p:custDataLst>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endParaRPr lang="en-US" dirty="0">
              <a:solidFill>
                <a:schemeClr val="dk1"/>
              </a:solidFill>
              <a:latin typeface="Arial" panose="020B0604020202090204" pitchFamily="34" charset="0"/>
              <a:cs typeface="Arial" panose="020B0604020202090204" pitchFamily="34" charset="0"/>
            </a:endParaRPr>
          </a:p>
          <a:p>
            <a:endParaRPr lang="en-US" dirty="0">
              <a:solidFill>
                <a:schemeClr val="dk1"/>
              </a:solidFill>
              <a:latin typeface="Arial" panose="020B0604020202090204" pitchFamily="34" charset="0"/>
              <a:cs typeface="Arial" panose="020B0604020202090204" pitchFamily="34" charset="0"/>
            </a:endParaRPr>
          </a:p>
          <a:p>
            <a:endParaRPr lang="en-US" dirty="0">
              <a:solidFill>
                <a:schemeClr val="dk1"/>
              </a:solidFill>
              <a:latin typeface="Arial" panose="020B0604020202090204" pitchFamily="34" charset="0"/>
              <a:cs typeface="Arial" panose="020B0604020202090204" pitchFamily="34" charset="0"/>
            </a:endParaRPr>
          </a:p>
        </p:txBody>
      </p:sp>
      <p:pic>
        <p:nvPicPr>
          <p:cNvPr id="3" name="Picture 2"/>
          <p:cNvPicPr>
            <a:picLocks noChangeAspect="1"/>
          </p:cNvPicPr>
          <p:nvPr/>
        </p:nvPicPr>
        <p:blipFill>
          <a:blip r:embed="rId5"/>
          <a:stretch>
            <a:fillRect/>
          </a:stretch>
        </p:blipFill>
        <p:spPr>
          <a:xfrm>
            <a:off x="838201" y="1488855"/>
            <a:ext cx="5017252" cy="3986526"/>
          </a:xfrm>
          <a:prstGeom prst="rect">
            <a:avLst/>
          </a:prstGeom>
        </p:spPr>
      </p:pic>
    </p:spTree>
    <p:custDataLst>
      <p:tags r:id="rId6"/>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custDataLst>
              <p:tags r:id="rId1"/>
            </p:custDataLst>
          </p:nvPr>
        </p:nvPicPr>
        <p:blipFill rotWithShape="1">
          <a:blip r:embed="rId2"/>
          <a:srcRect/>
          <a:stretch>
            <a:fillRect/>
          </a:stretch>
        </p:blipFill>
        <p:spPr>
          <a:xfrm flipH="1">
            <a:off x="10923036" y="4826000"/>
            <a:ext cx="1162130" cy="1930400"/>
          </a:xfrm>
          <a:prstGeom prst="rect">
            <a:avLst/>
          </a:prstGeom>
        </p:spPr>
      </p:pic>
      <p:sp>
        <p:nvSpPr>
          <p:cNvPr id="5" name="Content Placeholder 4"/>
          <p:cNvSpPr>
            <a:spLocks noGrp="1"/>
          </p:cNvSpPr>
          <p:nvPr>
            <p:ph idx="4294967295"/>
            <p:custDataLst>
              <p:tags r:id="rId3"/>
            </p:custDataLst>
          </p:nvPr>
        </p:nvSpPr>
        <p:spPr>
          <a:xfrm>
            <a:off x="770010" y="1495703"/>
            <a:ext cx="4987333" cy="493150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lvl="0" algn="l">
              <a:lnSpc>
                <a:spcPct val="100000"/>
              </a:lnSpc>
              <a:spcBef>
                <a:spcPts val="1400"/>
              </a:spcBef>
              <a:buClrTx/>
              <a:buSzTx/>
            </a:pPr>
            <a:r>
              <a:rPr lang="en-US" sz="2200" dirty="0">
                <a:solidFill>
                  <a:schemeClr val="accent3">
                    <a:lumMod val="50000"/>
                  </a:schemeClr>
                </a:solidFill>
                <a:latin typeface="Arial" panose="020B0604020202090204" pitchFamily="34" charset="0"/>
                <a:cs typeface="Arial" panose="020B0604020202090204" pitchFamily="34" charset="0"/>
                <a:sym typeface="+mn-ea"/>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50000"/>
                </a:schemeClr>
              </a:solidFill>
              <a:latin typeface="Arial" panose="020B0604020202090204" pitchFamily="34" charset="0"/>
              <a:cs typeface="Arial" panose="020B0604020202090204" pitchFamily="34" charset="0"/>
              <a:sym typeface="+mn-ea"/>
            </a:endParaRPr>
          </a:p>
          <a:p>
            <a:pPr lvl="0" algn="l">
              <a:lnSpc>
                <a:spcPct val="100000"/>
              </a:lnSpc>
              <a:spcBef>
                <a:spcPts val="1400"/>
              </a:spcBef>
              <a:buClrTx/>
              <a:buSzTx/>
            </a:pPr>
            <a:endParaRPr lang="en-US" sz="2200" dirty="0">
              <a:solidFill>
                <a:schemeClr val="accent3">
                  <a:lumMod val="50000"/>
                </a:schemeClr>
              </a:solidFill>
              <a:latin typeface="Arial" panose="020B0604020202090204" pitchFamily="34" charset="0"/>
              <a:cs typeface="Arial" panose="020B0604020202090204" pitchFamily="34" charset="0"/>
              <a:sym typeface="+mn-ea"/>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50000"/>
                  </a:schemeClr>
                </a:solidFill>
                <a:latin typeface="Arial" panose="020B0604020202090204" pitchFamily="34" charset="0"/>
                <a:cs typeface="Arial" panose="020B0604020202090204" pitchFamily="34" charset="0"/>
              </a:rPr>
              <a:t>EDA with Data Visualization</a:t>
            </a:r>
            <a:endParaRPr lang="en-US" dirty="0">
              <a:solidFill>
                <a:schemeClr val="accent1">
                  <a:lumMod val="50000"/>
                </a:schemeClr>
              </a:solidFill>
              <a:latin typeface="Arial" panose="020B0604020202090204" pitchFamily="34" charset="0"/>
              <a:cs typeface="Arial" panose="020B0604020202090204" pitchFamily="34" charset="0"/>
            </a:endParaRPr>
          </a:p>
        </p:txBody>
      </p:sp>
      <p:sp>
        <p:nvSpPr>
          <p:cNvPr id="6" name="Content Placeholder 4"/>
          <p:cNvSpPr txBox="1"/>
          <p:nvPr>
            <p:custDataLst>
              <p:tags r:id="rId4"/>
            </p:custDataLst>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50000"/>
                </a:schemeClr>
              </a:solidFill>
              <a:latin typeface="Arial" panose="020B0604020202090204" pitchFamily="34" charset="0"/>
              <a:cs typeface="Arial" panose="020B0604020202090204" pitchFamily="34" charset="0"/>
            </a:endParaRPr>
          </a:p>
          <a:p>
            <a:pPr>
              <a:lnSpc>
                <a:spcPct val="100000"/>
              </a:lnSpc>
              <a:spcBef>
                <a:spcPts val="1400"/>
              </a:spcBef>
            </a:pPr>
            <a:endParaRPr lang="en-US" sz="2200" dirty="0">
              <a:solidFill>
                <a:schemeClr val="accent3">
                  <a:lumMod val="50000"/>
                </a:schemeClr>
              </a:solidFill>
              <a:latin typeface="Arial" panose="020B0604020202090204" pitchFamily="34" charset="0"/>
              <a:cs typeface="Arial" panose="020B0604020202090204" pitchFamily="34" charset="0"/>
            </a:endParaRPr>
          </a:p>
          <a:p>
            <a:pPr>
              <a:lnSpc>
                <a:spcPct val="100000"/>
              </a:lnSpc>
              <a:spcBef>
                <a:spcPts val="1400"/>
              </a:spcBef>
            </a:pPr>
            <a:endParaRPr lang="en-US" sz="2200" dirty="0">
              <a:solidFill>
                <a:schemeClr val="accent3">
                  <a:lumMod val="50000"/>
                </a:schemeClr>
              </a:solidFill>
              <a:latin typeface="Arial" panose="020B0604020202090204" pitchFamily="34" charset="0"/>
              <a:cs typeface="Arial" panose="020B0604020202090204" pitchFamily="34" charset="0"/>
            </a:endParaRPr>
          </a:p>
          <a:p>
            <a:pPr>
              <a:lnSpc>
                <a:spcPct val="100000"/>
              </a:lnSpc>
              <a:spcBef>
                <a:spcPts val="1400"/>
              </a:spcBef>
            </a:pPr>
            <a:endParaRPr lang="en-US" sz="2200" dirty="0">
              <a:solidFill>
                <a:schemeClr val="accent3">
                  <a:lumMod val="50000"/>
                </a:schemeClr>
              </a:solidFill>
              <a:latin typeface="Arial" panose="020B0604020202090204" pitchFamily="34" charset="0"/>
              <a:cs typeface="Arial" panose="020B0604020202090204" pitchFamily="34" charset="0"/>
            </a:endParaRPr>
          </a:p>
          <a:p>
            <a:pPr>
              <a:lnSpc>
                <a:spcPct val="100000"/>
              </a:lnSpc>
              <a:spcBef>
                <a:spcPts val="1400"/>
              </a:spcBef>
            </a:pPr>
            <a:endParaRPr lang="en-US" sz="2200" dirty="0">
              <a:solidFill>
                <a:schemeClr val="accent3">
                  <a:lumMod val="50000"/>
                </a:schemeClr>
              </a:solidFill>
              <a:latin typeface="Arial" panose="020B0604020202090204" pitchFamily="34" charset="0"/>
              <a:cs typeface="Arial" panose="020B0604020202090204" pitchFamily="34" charset="0"/>
            </a:endParaRPr>
          </a:p>
        </p:txBody>
      </p:sp>
      <p:pic>
        <p:nvPicPr>
          <p:cNvPr id="7" name="Picture 6"/>
          <p:cNvPicPr>
            <a:picLocks noChangeAspect="1"/>
          </p:cNvPicPr>
          <p:nvPr/>
        </p:nvPicPr>
        <p:blipFill>
          <a:blip r:embed="rId5">
            <a:duotone>
              <a:prstClr val="black"/>
              <a:schemeClr val="accent5">
                <a:tint val="45000"/>
                <a:satMod val="400000"/>
              </a:schemeClr>
            </a:duotone>
          </a:blip>
          <a:stretch>
            <a:fillRect/>
          </a:stretch>
        </p:blipFill>
        <p:spPr>
          <a:xfrm>
            <a:off x="770011" y="3669829"/>
            <a:ext cx="5000794" cy="2757382"/>
          </a:xfrm>
          <a:prstGeom prst="rect">
            <a:avLst/>
          </a:prstGeom>
        </p:spPr>
      </p:pic>
      <p:pic>
        <p:nvPicPr>
          <p:cNvPr id="9" name="Picture 8"/>
          <p:cNvPicPr>
            <a:picLocks noChangeAspect="1"/>
          </p:cNvPicPr>
          <p:nvPr/>
        </p:nvPicPr>
        <p:blipFill>
          <a:blip r:embed="rId6"/>
          <a:stretch>
            <a:fillRect/>
          </a:stretch>
        </p:blipFill>
        <p:spPr>
          <a:xfrm>
            <a:off x="6027811" y="3496647"/>
            <a:ext cx="5189612" cy="2965765"/>
          </a:xfrm>
          <a:prstGeom prst="rect">
            <a:avLst/>
          </a:prstGeom>
        </p:spPr>
      </p:pic>
    </p:spTree>
    <p:custDataLst>
      <p:tags r:id="rId7"/>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custDataLst>
              <p:tags r:id="rId1"/>
            </p:custDataLst>
          </p:nvPr>
        </p:nvPicPr>
        <p:blipFill rotWithShape="1">
          <a:blip r:embed="rId2"/>
          <a:srcRect/>
          <a:stretch>
            <a:fillRect/>
          </a:stretch>
        </p:blipFill>
        <p:spPr>
          <a:xfrm flipH="1">
            <a:off x="10923036" y="4826000"/>
            <a:ext cx="1162130" cy="1930400"/>
          </a:xfrm>
          <a:prstGeom prst="rect">
            <a:avLst/>
          </a:prstGeom>
        </p:spPr>
      </p:pic>
      <p:sp>
        <p:nvSpPr>
          <p:cNvPr id="5" name="Content Placeholder 4"/>
          <p:cNvSpPr>
            <a:spLocks noGrp="1"/>
          </p:cNvSpPr>
          <p:nvPr>
            <p:ph idx="4294967295"/>
          </p:nvPr>
        </p:nvSpPr>
        <p:spPr>
          <a:xfrm>
            <a:off x="770010" y="1396721"/>
            <a:ext cx="9745589" cy="4761192"/>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lvl="0" algn="l">
              <a:lnSpc>
                <a:spcPct val="100000"/>
              </a:lnSpc>
              <a:spcBef>
                <a:spcPts val="1400"/>
              </a:spcBef>
              <a:buClrTx/>
              <a:buSzTx/>
            </a:pPr>
            <a:r>
              <a:rPr lang="en-US" sz="2200" dirty="0">
                <a:solidFill>
                  <a:srgbClr val="000000"/>
                </a:solidFill>
                <a:latin typeface="Arial" panose="020B0604020202090204" pitchFamily="34" charset="0"/>
                <a:cs typeface="Arial" panose="020B0604020202090204" pitchFamily="34" charset="0"/>
                <a:sym typeface="+mn-ea"/>
              </a:rPr>
              <a:t>We loaded the SpaceX dataset into a PostgreSQL database without leaving the jupyter notebook.</a:t>
            </a:r>
            <a:endParaRPr lang="en-US" sz="2200" dirty="0">
              <a:solidFill>
                <a:srgbClr val="000000"/>
              </a:solidFill>
              <a:latin typeface="Arial" panose="020B0604020202090204" pitchFamily="34" charset="0"/>
              <a:cs typeface="Arial" panose="020B0604020202090204" pitchFamily="34" charset="0"/>
              <a:sym typeface="+mn-ea"/>
            </a:endParaRPr>
          </a:p>
          <a:p>
            <a:pPr lvl="0" algn="l">
              <a:lnSpc>
                <a:spcPct val="100000"/>
              </a:lnSpc>
              <a:spcBef>
                <a:spcPts val="1400"/>
              </a:spcBef>
              <a:buClrTx/>
              <a:buSzTx/>
            </a:pPr>
            <a:r>
              <a:rPr lang="en-US" sz="2200" dirty="0">
                <a:solidFill>
                  <a:srgbClr val="000000"/>
                </a:solidFill>
                <a:latin typeface="Arial" panose="020B0604020202090204" pitchFamily="34" charset="0"/>
                <a:cs typeface="Arial" panose="020B0604020202090204" pitchFamily="34" charset="0"/>
                <a:sym typeface="+mn-ea"/>
              </a:rPr>
              <a:t>We applied EDA with SQL to get insight from the data. We wrote queries to find out for instance:</a:t>
            </a:r>
            <a:endParaRPr lang="en-US" sz="2200" dirty="0">
              <a:solidFill>
                <a:srgbClr val="000000"/>
              </a:solidFill>
              <a:latin typeface="Arial" panose="020B0604020202090204" pitchFamily="34" charset="0"/>
              <a:cs typeface="Arial" panose="020B0604020202090204" pitchFamily="34" charset="0"/>
              <a:sym typeface="+mn-ea"/>
            </a:endParaRPr>
          </a:p>
          <a:p>
            <a:pPr lvl="1" algn="l">
              <a:lnSpc>
                <a:spcPct val="100000"/>
              </a:lnSpc>
              <a:spcBef>
                <a:spcPts val="1400"/>
              </a:spcBef>
              <a:buClrTx/>
              <a:buSzTx/>
              <a:buFontTx/>
              <a:buChar char="-"/>
            </a:pPr>
            <a:r>
              <a:rPr lang="en-US" sz="1700" dirty="0">
                <a:solidFill>
                  <a:srgbClr val="000000"/>
                </a:solidFill>
                <a:latin typeface="Arial" panose="020B0604020202090204" pitchFamily="34" charset="0"/>
                <a:cs typeface="Arial" panose="020B0604020202090204" pitchFamily="34" charset="0"/>
                <a:sym typeface="+mn-ea"/>
              </a:rPr>
              <a:t>The names of unique launch sites in the space mission.</a:t>
            </a:r>
            <a:endParaRPr lang="en-US" sz="1700" dirty="0">
              <a:solidFill>
                <a:srgbClr val="000000"/>
              </a:solidFill>
              <a:latin typeface="Arial" panose="020B0604020202090204" pitchFamily="34" charset="0"/>
              <a:cs typeface="Arial" panose="020B0604020202090204" pitchFamily="34" charset="0"/>
              <a:sym typeface="+mn-ea"/>
            </a:endParaRPr>
          </a:p>
          <a:p>
            <a:pPr lvl="1" algn="l">
              <a:lnSpc>
                <a:spcPct val="100000"/>
              </a:lnSpc>
              <a:spcBef>
                <a:spcPts val="1400"/>
              </a:spcBef>
              <a:buClrTx/>
              <a:buSzTx/>
              <a:buFontTx/>
              <a:buChar char="-"/>
            </a:pPr>
            <a:r>
              <a:rPr lang="en-US" sz="1700" dirty="0">
                <a:solidFill>
                  <a:srgbClr val="000000"/>
                </a:solidFill>
                <a:latin typeface="Arial" panose="020B0604020202090204" pitchFamily="34" charset="0"/>
                <a:cs typeface="Arial" panose="020B0604020202090204" pitchFamily="34" charset="0"/>
                <a:sym typeface="+mn-ea"/>
              </a:rPr>
              <a:t>The total payload mass carried by boosters launched by NASA (CRS)</a:t>
            </a:r>
            <a:endParaRPr lang="en-US" sz="1700" dirty="0">
              <a:solidFill>
                <a:srgbClr val="000000"/>
              </a:solidFill>
              <a:latin typeface="Arial" panose="020B0604020202090204" pitchFamily="34" charset="0"/>
              <a:cs typeface="Arial" panose="020B0604020202090204" pitchFamily="34" charset="0"/>
              <a:sym typeface="+mn-ea"/>
            </a:endParaRPr>
          </a:p>
          <a:p>
            <a:pPr lvl="1" algn="l">
              <a:lnSpc>
                <a:spcPct val="100000"/>
              </a:lnSpc>
              <a:spcBef>
                <a:spcPts val="1400"/>
              </a:spcBef>
              <a:buClrTx/>
              <a:buSzTx/>
              <a:buFontTx/>
              <a:buChar char="-"/>
            </a:pPr>
            <a:r>
              <a:rPr lang="en-US" sz="1700" dirty="0">
                <a:solidFill>
                  <a:srgbClr val="000000"/>
                </a:solidFill>
                <a:latin typeface="Arial" panose="020B0604020202090204" pitchFamily="34" charset="0"/>
                <a:cs typeface="Arial" panose="020B0604020202090204" pitchFamily="34" charset="0"/>
                <a:sym typeface="+mn-ea"/>
              </a:rPr>
              <a:t>The average payload mass carried by booster version F9 v1.1</a:t>
            </a:r>
            <a:endParaRPr lang="en-US" sz="1700" dirty="0">
              <a:solidFill>
                <a:srgbClr val="000000"/>
              </a:solidFill>
              <a:latin typeface="Arial" panose="020B0604020202090204" pitchFamily="34" charset="0"/>
              <a:cs typeface="Arial" panose="020B0604020202090204" pitchFamily="34" charset="0"/>
              <a:sym typeface="+mn-ea"/>
            </a:endParaRPr>
          </a:p>
          <a:p>
            <a:pPr lvl="1" algn="l">
              <a:lnSpc>
                <a:spcPct val="100000"/>
              </a:lnSpc>
              <a:spcBef>
                <a:spcPts val="1400"/>
              </a:spcBef>
              <a:buClrTx/>
              <a:buSzTx/>
              <a:buFontTx/>
              <a:buChar char="-"/>
            </a:pPr>
            <a:r>
              <a:rPr lang="en-US" sz="1700" dirty="0">
                <a:solidFill>
                  <a:srgbClr val="000000"/>
                </a:solidFill>
                <a:latin typeface="Arial" panose="020B0604020202090204" pitchFamily="34" charset="0"/>
                <a:cs typeface="Arial" panose="020B0604020202090204" pitchFamily="34" charset="0"/>
                <a:sym typeface="+mn-ea"/>
              </a:rPr>
              <a:t>The total number of successful and failure mission outcomes</a:t>
            </a:r>
            <a:endParaRPr lang="en-US" sz="1700" dirty="0">
              <a:solidFill>
                <a:srgbClr val="000000"/>
              </a:solidFill>
              <a:latin typeface="Arial" panose="020B0604020202090204" pitchFamily="34" charset="0"/>
              <a:cs typeface="Arial" panose="020B0604020202090204" pitchFamily="34" charset="0"/>
              <a:sym typeface="+mn-ea"/>
            </a:endParaRPr>
          </a:p>
          <a:p>
            <a:pPr lvl="1" algn="l">
              <a:lnSpc>
                <a:spcPct val="100000"/>
              </a:lnSpc>
              <a:spcBef>
                <a:spcPts val="1400"/>
              </a:spcBef>
              <a:buClrTx/>
              <a:buSzTx/>
              <a:buFontTx/>
              <a:buChar char="-"/>
            </a:pPr>
            <a:r>
              <a:rPr lang="en-US" sz="1700" dirty="0">
                <a:solidFill>
                  <a:srgbClr val="000000"/>
                </a:solidFill>
                <a:latin typeface="Arial" panose="020B0604020202090204" pitchFamily="34" charset="0"/>
                <a:cs typeface="Arial" panose="020B0604020202090204" pitchFamily="34" charset="0"/>
                <a:sym typeface="+mn-ea"/>
              </a:rPr>
              <a:t>The failed landing outcomes in drone ship, their booster version and launch site names.</a:t>
            </a:r>
            <a:endParaRPr lang="en-US" sz="1700" dirty="0">
              <a:solidFill>
                <a:srgbClr val="000000"/>
              </a:solidFill>
              <a:latin typeface="Arial" panose="020B0604020202090204" pitchFamily="34" charset="0"/>
              <a:cs typeface="Arial" panose="020B0604020202090204" pitchFamily="34" charset="0"/>
              <a:sym typeface="+mn-ea"/>
            </a:endParaRPr>
          </a:p>
          <a:p>
            <a:pPr lvl="0" algn="l">
              <a:lnSpc>
                <a:spcPct val="100000"/>
              </a:lnSpc>
              <a:spcBef>
                <a:spcPts val="1400"/>
              </a:spcBef>
              <a:buClrTx/>
              <a:buSzTx/>
            </a:pPr>
            <a:endParaRPr lang="en-US" sz="2200" dirty="0">
              <a:solidFill>
                <a:srgbClr val="000000"/>
              </a:solidFill>
              <a:latin typeface="Arial" panose="020B0604020202090204" pitchFamily="34" charset="0"/>
              <a:cs typeface="Arial" panose="020B0604020202090204" pitchFamily="34" charset="0"/>
              <a:sym typeface="+mn-ea"/>
            </a:endParaRPr>
          </a:p>
          <a:p>
            <a:pPr lvl="0" algn="l">
              <a:lnSpc>
                <a:spcPct val="100000"/>
              </a:lnSpc>
              <a:spcBef>
                <a:spcPts val="1400"/>
              </a:spcBef>
              <a:buClrTx/>
              <a:buSzTx/>
            </a:pPr>
            <a:endParaRPr lang="en-US" sz="2200" dirty="0">
              <a:solidFill>
                <a:srgbClr val="000000"/>
              </a:solidFill>
              <a:latin typeface="Arial" panose="020B0604020202090204" pitchFamily="34" charset="0"/>
              <a:cs typeface="Arial" panose="020B0604020202090204" pitchFamily="34" charset="0"/>
              <a:sym typeface="+mn-ea"/>
            </a:endParaRPr>
          </a:p>
          <a:p>
            <a:pPr lvl="0" algn="l">
              <a:lnSpc>
                <a:spcPct val="100000"/>
              </a:lnSpc>
              <a:spcBef>
                <a:spcPts val="1400"/>
              </a:spcBef>
              <a:buClrTx/>
              <a:buSzTx/>
            </a:pPr>
            <a:endParaRPr lang="en-US" sz="2200" dirty="0">
              <a:solidFill>
                <a:srgbClr val="000000"/>
              </a:solidFill>
              <a:latin typeface="Arial" panose="020B0604020202090204" pitchFamily="34" charset="0"/>
              <a:cs typeface="Arial" panose="020B0604020202090204" pitchFamily="34" charset="0"/>
              <a:sym typeface="+mn-ea"/>
            </a:endParaRPr>
          </a:p>
          <a:p>
            <a:pPr lvl="0" algn="l">
              <a:lnSpc>
                <a:spcPct val="100000"/>
              </a:lnSpc>
              <a:spcBef>
                <a:spcPts val="1400"/>
              </a:spcBef>
              <a:buClrTx/>
              <a:buSzTx/>
            </a:pPr>
            <a:endParaRPr lang="en-US" sz="2200" dirty="0">
              <a:solidFill>
                <a:srgbClr val="000000"/>
              </a:solidFill>
              <a:latin typeface="Arial" panose="020B0604020202090204" pitchFamily="34" charset="0"/>
              <a:cs typeface="Arial" panose="020B0604020202090204" pitchFamily="34" charset="0"/>
              <a:sym typeface="+mn-ea"/>
            </a:endParaRPr>
          </a:p>
          <a:p>
            <a:pPr lvl="0" algn="l">
              <a:lnSpc>
                <a:spcPct val="100000"/>
              </a:lnSpc>
              <a:spcBef>
                <a:spcPts val="1400"/>
              </a:spcBef>
              <a:buClrTx/>
              <a:buSzTx/>
            </a:pPr>
            <a:endParaRPr lang="en-US" sz="2200" dirty="0">
              <a:solidFill>
                <a:srgbClr val="000000"/>
              </a:solidFill>
              <a:latin typeface="Arial" panose="020B0604020202090204" pitchFamily="34" charset="0"/>
              <a:cs typeface="Arial" panose="020B0604020202090204" pitchFamily="34" charset="0"/>
              <a:sym typeface="+mn-ea"/>
            </a:endParaRPr>
          </a:p>
          <a:p>
            <a:pPr lvl="0" algn="l">
              <a:lnSpc>
                <a:spcPct val="100000"/>
              </a:lnSpc>
              <a:spcBef>
                <a:spcPts val="1400"/>
              </a:spcBef>
              <a:buClrTx/>
              <a:buSzTx/>
            </a:pPr>
            <a:endParaRPr lang="en-US" sz="2200" dirty="0">
              <a:solidFill>
                <a:srgbClr val="000000"/>
              </a:solidFill>
              <a:latin typeface="Arial" panose="020B0604020202090204" pitchFamily="34" charset="0"/>
              <a:cs typeface="Arial" panose="020B0604020202090204" pitchFamily="34" charset="0"/>
              <a:sym typeface="+mn-ea"/>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50000"/>
                  </a:schemeClr>
                </a:solidFill>
                <a:latin typeface="Arial" panose="020B0604020202090204" pitchFamily="34" charset="0"/>
                <a:cs typeface="Arial" panose="020B0604020202090204" pitchFamily="34" charset="0"/>
              </a:rPr>
              <a:t>EDA with SQL</a:t>
            </a:r>
            <a:endParaRPr lang="en-US" dirty="0">
              <a:solidFill>
                <a:schemeClr val="accent1">
                  <a:lumMod val="50000"/>
                </a:schemeClr>
              </a:solidFill>
              <a:latin typeface="Arial" panose="020B0604020202090204" pitchFamily="34" charset="0"/>
              <a:cs typeface="Arial" panose="020B0604020202090204" pitchFamily="34" charset="0"/>
            </a:endParaRPr>
          </a:p>
        </p:txBody>
      </p:sp>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22" name="图片 21"/>
          <p:cNvPicPr>
            <a:picLocks noChangeAspect="1"/>
          </p:cNvPicPr>
          <p:nvPr userDrawn="1">
            <p:custDataLst>
              <p:tags r:id="rId1"/>
            </p:custDataLst>
          </p:nvPr>
        </p:nvPicPr>
        <p:blipFill rotWithShape="1">
          <a:blip r:embed="rId2"/>
          <a:srcRect/>
          <a:stretch>
            <a:fillRect/>
          </a:stretch>
        </p:blipFill>
        <p:spPr>
          <a:xfrm flipH="1">
            <a:off x="10923036" y="4826000"/>
            <a:ext cx="1162130" cy="1930400"/>
          </a:xfrm>
          <a:prstGeom prst="rect">
            <a:avLst/>
          </a:prstGeom>
        </p:spPr>
      </p:pic>
      <p:sp>
        <p:nvSpPr>
          <p:cNvPr id="13" name="矩形 12"/>
          <p:cNvSpPr/>
          <p:nvPr>
            <p:custDataLst>
              <p:tags r:id="rId3"/>
            </p:custDataLst>
          </p:nvPr>
        </p:nvSpPr>
        <p:spPr>
          <a:xfrm>
            <a:off x="0" y="0"/>
            <a:ext cx="4737100" cy="6858000"/>
          </a:xfrm>
          <a:prstGeom prst="rect">
            <a:avLst/>
          </a:prstGeom>
          <a:pattFill prst="wdUpDiag">
            <a:fgClr>
              <a:schemeClr val="lt1">
                <a:lumMod val="95000"/>
              </a:schemeClr>
            </a:fgClr>
            <a:bgClr>
              <a:schemeClr val="accent1">
                <a:lumMod val="20000"/>
                <a:lumOff val="8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solidFill>
                <a:schemeClr val="lt1"/>
              </a:solidFill>
              <a:latin typeface="幼圆" charset="0"/>
              <a:ea typeface="幼圆" charset="0"/>
              <a:sym typeface="Arial" panose="020B0604020202090204" pitchFamily="34" charset="0"/>
            </a:endParaRPr>
          </a:p>
        </p:txBody>
      </p:sp>
      <p:sp>
        <p:nvSpPr>
          <p:cNvPr id="14" name="矩形 13"/>
          <p:cNvSpPr/>
          <p:nvPr>
            <p:custDataLst>
              <p:tags r:id="rId4"/>
            </p:custDataLst>
          </p:nvPr>
        </p:nvSpPr>
        <p:spPr>
          <a:xfrm>
            <a:off x="0" y="688975"/>
            <a:ext cx="4737100" cy="54800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solidFill>
                <a:schemeClr val="lt1"/>
              </a:solidFill>
              <a:latin typeface="幼圆" charset="0"/>
              <a:ea typeface="幼圆" charset="0"/>
              <a:sym typeface="Arial" panose="020B0604020202090204" pitchFamily="34" charset="0"/>
            </a:endParaRPr>
          </a:p>
        </p:txBody>
      </p:sp>
      <p:sp>
        <p:nvSpPr>
          <p:cNvPr id="16" name="文本框 15"/>
          <p:cNvSpPr txBox="1"/>
          <p:nvPr>
            <p:custDataLst>
              <p:tags r:id="rId5"/>
            </p:custDataLst>
          </p:nvPr>
        </p:nvSpPr>
        <p:spPr>
          <a:xfrm>
            <a:off x="605079" y="4053391"/>
            <a:ext cx="3526939" cy="457120"/>
          </a:xfrm>
          <a:prstGeom prst="rect">
            <a:avLst/>
          </a:prstGeom>
          <a:noFill/>
        </p:spPr>
        <p:txBody>
          <a:bodyPr wrap="square" lIns="90170" tIns="46990" rIns="90170" bIns="46990" rtlCol="0" anchor="t">
            <a:normAutofit lnSpcReduction="10000"/>
          </a:bodyPr>
          <a:lstStyle>
            <a:defPPr>
              <a:defRPr lang="zh-CN"/>
            </a:defPPr>
            <a:lvl1pPr fontAlgn="auto">
              <a:lnSpc>
                <a:spcPct val="130000"/>
              </a:lnSpc>
              <a:spcAft>
                <a:spcPts val="1000"/>
              </a:spcAft>
              <a:defRPr sz="1600" spc="150"/>
            </a:lvl1pPr>
          </a:lstStyle>
          <a:p>
            <a:pPr lvl="0">
              <a:lnSpc>
                <a:spcPct val="120000"/>
              </a:lnSpc>
              <a:spcAft>
                <a:spcPts val="0"/>
              </a:spcAft>
            </a:pPr>
            <a:r>
              <a:rPr lang="zh-CN" altLang="en-US" sz="2000" dirty="0">
                <a:solidFill>
                  <a:schemeClr val="dk1">
                    <a:lumMod val="85000"/>
                    <a:lumOff val="15000"/>
                  </a:schemeClr>
                </a:solidFill>
                <a:uFillTx/>
                <a:latin typeface="汉仪乐喵体W" panose="00020600040101010101" pitchFamily="18" charset="-122"/>
                <a:ea typeface="汉仪乐喵体W" panose="00020600040101010101" pitchFamily="18" charset="-122"/>
                <a:sym typeface="Arial" panose="020B0604020202090204" pitchFamily="34" charset="0"/>
              </a:rPr>
              <a:t>单击此处可添加副标题</a:t>
            </a:r>
            <a:endParaRPr lang="zh-CN" altLang="en-US" sz="2000" dirty="0">
              <a:solidFill>
                <a:schemeClr val="dk1">
                  <a:lumMod val="85000"/>
                  <a:lumOff val="15000"/>
                </a:schemeClr>
              </a:solidFill>
              <a:uFillTx/>
              <a:latin typeface="汉仪乐喵体W" panose="00020600040101010101" pitchFamily="18" charset="-122"/>
              <a:ea typeface="汉仪乐喵体W" panose="00020600040101010101" pitchFamily="18" charset="-122"/>
              <a:sym typeface="Arial" panose="020B0604020202090204" pitchFamily="34" charset="0"/>
            </a:endParaRPr>
          </a:p>
        </p:txBody>
      </p:sp>
      <p:sp>
        <p:nvSpPr>
          <p:cNvPr id="17" name="文本框 16"/>
          <p:cNvSpPr txBox="1"/>
          <p:nvPr>
            <p:custDataLst>
              <p:tags r:id="rId6"/>
            </p:custDataLst>
          </p:nvPr>
        </p:nvSpPr>
        <p:spPr>
          <a:xfrm>
            <a:off x="605080" y="1681361"/>
            <a:ext cx="3526939" cy="2103239"/>
          </a:xfrm>
          <a:prstGeom prst="rect">
            <a:avLst/>
          </a:prstGeom>
          <a:noFill/>
        </p:spPr>
        <p:txBody>
          <a:bodyPr wrap="square" lIns="90170" tIns="46990" rIns="90170" bIns="46990" rtlCol="0" anchor="b">
            <a:normAutofit/>
          </a:bodyPr>
          <a:lstStyle/>
          <a:p>
            <a:pPr marL="0" indent="0" algn="l">
              <a:lnSpc>
                <a:spcPct val="100000"/>
              </a:lnSpc>
              <a:spcBef>
                <a:spcPts val="0"/>
              </a:spcBef>
              <a:spcAft>
                <a:spcPts val="0"/>
              </a:spcAft>
              <a:buSzPct val="100000"/>
              <a:buNone/>
            </a:pPr>
            <a:r>
              <a:rPr lang="en-US" sz="2800" b="1" spc="120" dirty="0">
                <a:solidFill>
                  <a:schemeClr val="dk1">
                    <a:lumMod val="85000"/>
                    <a:lumOff val="15000"/>
                  </a:schemeClr>
                </a:solidFill>
                <a:latin typeface="汉仪乐喵体W" panose="00020600040101010101" pitchFamily="18" charset="-122"/>
                <a:ea typeface="汉仪乐喵体W" panose="00020600040101010101" pitchFamily="18" charset="-122"/>
              </a:rPr>
              <a:t>Build an Interactive Map with Folium</a:t>
            </a:r>
            <a:endParaRPr lang="en-US" sz="2800" b="1" spc="120" dirty="0">
              <a:solidFill>
                <a:schemeClr val="dk1">
                  <a:lumMod val="85000"/>
                  <a:lumOff val="15000"/>
                </a:schemeClr>
              </a:solidFill>
              <a:latin typeface="汉仪乐喵体W" panose="00020600040101010101" pitchFamily="18" charset="-122"/>
              <a:ea typeface="汉仪乐喵体W" panose="00020600040101010101" pitchFamily="18" charset="-122"/>
            </a:endParaRPr>
          </a:p>
        </p:txBody>
      </p:sp>
      <p:sp>
        <p:nvSpPr>
          <p:cNvPr id="18" name="矩形 17"/>
          <p:cNvSpPr/>
          <p:nvPr>
            <p:custDataLst>
              <p:tags r:id="rId7"/>
            </p:custDataLst>
          </p:nvPr>
        </p:nvSpPr>
        <p:spPr>
          <a:xfrm>
            <a:off x="5380279" y="801503"/>
            <a:ext cx="6137707" cy="5354822"/>
          </a:xfrm>
          <a:prstGeom prst="rect">
            <a:avLst/>
          </a:prstGeom>
        </p:spPr>
        <p:txBody>
          <a:bodyPr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4000" lvl="0" indent="-254000" algn="l" fontAlgn="ctr">
              <a:lnSpc>
                <a:spcPct val="120000"/>
              </a:lnSpc>
              <a:spcBef>
                <a:spcPts val="0"/>
              </a:spcBef>
              <a:spcAft>
                <a:spcPts val="800"/>
              </a:spcAft>
              <a:buSzPct val="100000"/>
              <a:buFont typeface="Wingdings" panose="05000000000000000000" charset="0"/>
              <a:buChar char="l"/>
            </a:pPr>
            <a:r>
              <a:rPr lang="en-US" sz="1200" spc="40" dirty="0">
                <a:solidFill>
                  <a:schemeClr val="dk1">
                    <a:lumMod val="75000"/>
                    <a:lumOff val="25000"/>
                  </a:schemeClr>
                </a:solidFill>
                <a:latin typeface="幼圆" charset="0"/>
                <a:ea typeface="幼圆" charset="0"/>
                <a:sym typeface="+mn-ea"/>
              </a:rPr>
              <a:t>We marked all launch sites, and added map objects such as markers, circles, lines to mark the success or failure of launches for each site on the folium map.</a:t>
            </a:r>
            <a:endParaRPr lang="en-US" sz="1200" spc="40" dirty="0">
              <a:solidFill>
                <a:schemeClr val="dk1">
                  <a:lumMod val="75000"/>
                  <a:lumOff val="25000"/>
                </a:schemeClr>
              </a:solidFill>
              <a:latin typeface="幼圆" charset="0"/>
              <a:ea typeface="幼圆" charset="0"/>
              <a:sym typeface="+mn-ea"/>
            </a:endParaRPr>
          </a:p>
          <a:p>
            <a:pPr marL="254000" lvl="0" indent="-254000" algn="l" fontAlgn="ctr">
              <a:lnSpc>
                <a:spcPct val="120000"/>
              </a:lnSpc>
              <a:spcBef>
                <a:spcPts val="0"/>
              </a:spcBef>
              <a:spcAft>
                <a:spcPts val="800"/>
              </a:spcAft>
              <a:buSzPct val="100000"/>
              <a:buFont typeface="Wingdings" panose="05000000000000000000" charset="0"/>
              <a:buChar char="l"/>
            </a:pPr>
            <a:r>
              <a:rPr lang="en-US" sz="1200" spc="40" dirty="0">
                <a:solidFill>
                  <a:schemeClr val="dk1">
                    <a:lumMod val="75000"/>
                    <a:lumOff val="25000"/>
                  </a:schemeClr>
                </a:solidFill>
                <a:latin typeface="幼圆" charset="0"/>
                <a:ea typeface="幼圆" charset="0"/>
                <a:sym typeface="+mn-ea"/>
              </a:rPr>
              <a:t>We assigned the feature launch outcomes (failure or success) to class 0 and 1.i.e., 0 for failure, and 1 for success.</a:t>
            </a:r>
            <a:endParaRPr lang="en-US" sz="1200" spc="40" dirty="0">
              <a:solidFill>
                <a:schemeClr val="dk1">
                  <a:lumMod val="75000"/>
                  <a:lumOff val="25000"/>
                </a:schemeClr>
              </a:solidFill>
              <a:latin typeface="幼圆" charset="0"/>
              <a:ea typeface="幼圆" charset="0"/>
              <a:sym typeface="+mn-ea"/>
            </a:endParaRPr>
          </a:p>
          <a:p>
            <a:pPr marL="254000" lvl="0" indent="-254000" algn="l" fontAlgn="ctr">
              <a:lnSpc>
                <a:spcPct val="120000"/>
              </a:lnSpc>
              <a:spcBef>
                <a:spcPts val="0"/>
              </a:spcBef>
              <a:spcAft>
                <a:spcPts val="800"/>
              </a:spcAft>
              <a:buSzPct val="100000"/>
              <a:buFont typeface="Wingdings" panose="05000000000000000000" charset="0"/>
              <a:buChar char="l"/>
            </a:pPr>
            <a:r>
              <a:rPr lang="en-US" sz="1200" spc="40" dirty="0">
                <a:solidFill>
                  <a:schemeClr val="dk1">
                    <a:lumMod val="75000"/>
                    <a:lumOff val="25000"/>
                  </a:schemeClr>
                </a:solidFill>
                <a:latin typeface="幼圆" charset="0"/>
                <a:ea typeface="幼圆" charset="0"/>
                <a:sym typeface="+mn-ea"/>
              </a:rPr>
              <a:t>Using the color-labeled marker clusters, we identified which launch sites have relatively high success rate. </a:t>
            </a:r>
            <a:endParaRPr lang="en-US" sz="1200" spc="40" dirty="0">
              <a:solidFill>
                <a:schemeClr val="dk1">
                  <a:lumMod val="75000"/>
                  <a:lumOff val="25000"/>
                </a:schemeClr>
              </a:solidFill>
              <a:latin typeface="幼圆" charset="0"/>
              <a:ea typeface="幼圆" charset="0"/>
              <a:sym typeface="+mn-ea"/>
            </a:endParaRPr>
          </a:p>
          <a:p>
            <a:pPr marL="254000" lvl="0" indent="-254000" algn="l" fontAlgn="ctr">
              <a:lnSpc>
                <a:spcPct val="120000"/>
              </a:lnSpc>
              <a:spcBef>
                <a:spcPts val="0"/>
              </a:spcBef>
              <a:spcAft>
                <a:spcPts val="800"/>
              </a:spcAft>
              <a:buSzPct val="100000"/>
              <a:buFont typeface="Wingdings" panose="05000000000000000000" charset="0"/>
              <a:buChar char="l"/>
            </a:pPr>
            <a:r>
              <a:rPr lang="en-US" sz="1200" spc="40" dirty="0">
                <a:solidFill>
                  <a:schemeClr val="dk1">
                    <a:lumMod val="75000"/>
                    <a:lumOff val="25000"/>
                  </a:schemeClr>
                </a:solidFill>
                <a:latin typeface="幼圆" charset="0"/>
                <a:ea typeface="幼圆" charset="0"/>
                <a:sym typeface="+mn-ea"/>
              </a:rPr>
              <a:t>We calculated the distances between a launch site to its proximities. We answered some question for instance:</a:t>
            </a:r>
            <a:endParaRPr lang="en-US" sz="1200" spc="40" dirty="0">
              <a:solidFill>
                <a:schemeClr val="dk1">
                  <a:lumMod val="75000"/>
                  <a:lumOff val="25000"/>
                </a:schemeClr>
              </a:solidFill>
              <a:latin typeface="幼圆" charset="0"/>
              <a:ea typeface="幼圆" charset="0"/>
              <a:sym typeface="+mn-ea"/>
            </a:endParaRPr>
          </a:p>
          <a:p>
            <a:pPr marL="482600" lvl="1" indent="-228600" algn="l" fontAlgn="ctr">
              <a:lnSpc>
                <a:spcPct val="120000"/>
              </a:lnSpc>
              <a:spcBef>
                <a:spcPts val="0"/>
              </a:spcBef>
              <a:spcAft>
                <a:spcPts val="800"/>
              </a:spcAft>
              <a:buSzPct val="100000"/>
              <a:buFont typeface="Arial" panose="020B0604020202090204" pitchFamily="34" charset="0"/>
              <a:buChar char="○"/>
            </a:pPr>
            <a:r>
              <a:rPr lang="en-US" sz="1000" spc="150" dirty="0">
                <a:solidFill>
                  <a:schemeClr val="dk1">
                    <a:lumMod val="75000"/>
                    <a:lumOff val="25000"/>
                  </a:schemeClr>
                </a:solidFill>
                <a:latin typeface="幼圆" charset="0"/>
                <a:ea typeface="幼圆" charset="0"/>
                <a:sym typeface="+mn-ea"/>
              </a:rPr>
              <a:t>Are launch sites near railways, highways and coastlines.</a:t>
            </a:r>
            <a:endParaRPr lang="en-US" sz="1000" spc="150" dirty="0">
              <a:solidFill>
                <a:schemeClr val="dk1">
                  <a:lumMod val="75000"/>
                  <a:lumOff val="25000"/>
                </a:schemeClr>
              </a:solidFill>
              <a:latin typeface="幼圆" charset="0"/>
              <a:ea typeface="幼圆" charset="0"/>
              <a:sym typeface="+mn-ea"/>
            </a:endParaRPr>
          </a:p>
          <a:p>
            <a:pPr marL="482600" lvl="1" indent="-228600" algn="l" fontAlgn="ctr">
              <a:lnSpc>
                <a:spcPct val="120000"/>
              </a:lnSpc>
              <a:spcBef>
                <a:spcPts val="0"/>
              </a:spcBef>
              <a:spcAft>
                <a:spcPts val="800"/>
              </a:spcAft>
              <a:buSzPct val="100000"/>
              <a:buFont typeface="Arial" panose="020B0604020202090204" pitchFamily="34" charset="0"/>
              <a:buChar char="○"/>
            </a:pPr>
            <a:r>
              <a:rPr lang="en-US" sz="1000" spc="150" dirty="0">
                <a:solidFill>
                  <a:schemeClr val="dk1">
                    <a:lumMod val="75000"/>
                    <a:lumOff val="25000"/>
                  </a:schemeClr>
                </a:solidFill>
                <a:latin typeface="幼圆" charset="0"/>
                <a:ea typeface="幼圆" charset="0"/>
                <a:sym typeface="+mn-ea"/>
              </a:rPr>
              <a:t>Do launch sites keep certain distance away from cities.</a:t>
            </a:r>
            <a:endParaRPr lang="en-US" sz="1000" spc="150" dirty="0">
              <a:solidFill>
                <a:schemeClr val="dk1">
                  <a:lumMod val="75000"/>
                  <a:lumOff val="25000"/>
                </a:schemeClr>
              </a:solidFill>
              <a:latin typeface="幼圆" charset="0"/>
              <a:ea typeface="幼圆" charset="0"/>
              <a:sym typeface="+mn-ea"/>
            </a:endParaRPr>
          </a:p>
        </p:txBody>
      </p:sp>
      <p:sp>
        <p:nvSpPr>
          <p:cNvPr id="15" name="斜纹 14"/>
          <p:cNvSpPr/>
          <p:nvPr>
            <p:custDataLst>
              <p:tags r:id="rId8"/>
            </p:custDataLst>
          </p:nvPr>
        </p:nvSpPr>
        <p:spPr>
          <a:xfrm flipH="1">
            <a:off x="10998200" y="0"/>
            <a:ext cx="1193800" cy="1193800"/>
          </a:xfrm>
          <a:prstGeom prst="diagStrip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solidFill>
                <a:schemeClr val="dk1"/>
              </a:solidFill>
              <a:latin typeface="幼圆" charset="0"/>
              <a:ea typeface="幼圆" charset="0"/>
              <a:sym typeface="Arial" panose="020B0604020202090204" pitchFamily="34" charset="0"/>
            </a:endParaRPr>
          </a:p>
        </p:txBody>
      </p:sp>
      <p:grpSp>
        <p:nvGrpSpPr>
          <p:cNvPr id="19" name="组合 18"/>
          <p:cNvGrpSpPr>
            <a:grpSpLocks noChangeAspect="1"/>
          </p:cNvGrpSpPr>
          <p:nvPr>
            <p:custDataLst>
              <p:tags r:id="rId9"/>
            </p:custDataLst>
          </p:nvPr>
        </p:nvGrpSpPr>
        <p:grpSpPr>
          <a:xfrm rot="10800000">
            <a:off x="3857624" y="1280211"/>
            <a:ext cx="611401" cy="533510"/>
            <a:chOff x="1168400" y="1347856"/>
            <a:chExt cx="723913" cy="631688"/>
          </a:xfrm>
          <a:solidFill>
            <a:schemeClr val="bg1">
              <a:lumMod val="95000"/>
              <a:alpha val="20000"/>
            </a:schemeClr>
          </a:solidFill>
        </p:grpSpPr>
        <p:sp>
          <p:nvSpPr>
            <p:cNvPr id="20" name="任意多边形: 形状 14"/>
            <p:cNvSpPr>
              <a:spLocks noChangeAspect="1"/>
            </p:cNvSpPr>
            <p:nvPr>
              <p:custDataLst>
                <p:tags r:id="rId10"/>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lt1">
                <a:lumMod val="95000"/>
              </a:schemeClr>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a:solidFill>
                  <a:schemeClr val="lt1"/>
                </a:solidFill>
                <a:latin typeface="幼圆" charset="0"/>
                <a:ea typeface="幼圆" charset="0"/>
                <a:sym typeface="Arial" panose="020B0604020202090204" pitchFamily="34" charset="0"/>
              </a:endParaRPr>
            </a:p>
          </p:txBody>
        </p:sp>
        <p:sp>
          <p:nvSpPr>
            <p:cNvPr id="21" name="任意多边形: 形状 15"/>
            <p:cNvSpPr>
              <a:spLocks noChangeAspect="1"/>
            </p:cNvSpPr>
            <p:nvPr>
              <p:custDataLst>
                <p:tags r:id="rId11"/>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lt1">
                <a:lumMod val="95000"/>
              </a:schemeClr>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a:solidFill>
                  <a:schemeClr val="lt1"/>
                </a:solidFill>
                <a:latin typeface="幼圆" charset="0"/>
                <a:ea typeface="幼圆" charset="0"/>
                <a:sym typeface="Arial" panose="020B0604020202090204" pitchFamily="34" charset="0"/>
              </a:endParaRPr>
            </a:p>
          </p:txBody>
        </p:sp>
      </p:grpSp>
    </p:spTree>
    <p:custDataLst>
      <p:tags r:id="rId1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custDataLst>
              <p:tags r:id="rId1"/>
            </p:custDataLst>
          </p:nvPr>
        </p:nvPicPr>
        <p:blipFill rotWithShape="1">
          <a:blip r:embed="rId2"/>
          <a:srcRect/>
          <a:stretch>
            <a:fillRect/>
          </a:stretch>
        </p:blipFill>
        <p:spPr>
          <a:xfrm flipH="1">
            <a:off x="10923036" y="4826000"/>
            <a:ext cx="1162130" cy="1930400"/>
          </a:xfrm>
          <a:prstGeom prst="rect">
            <a:avLst/>
          </a:prstGeom>
        </p:spPr>
      </p:pic>
      <p:sp>
        <p:nvSpPr>
          <p:cNvPr id="5" name="Content Placeholder 4"/>
          <p:cNvSpPr>
            <a:spLocks noGrp="1"/>
          </p:cNvSpPr>
          <p:nvPr>
            <p:ph idx="4294967295"/>
            <p:custDataLst>
              <p:tags r:id="rId3"/>
            </p:custDataLst>
          </p:nvPr>
        </p:nvSpPr>
        <p:spPr>
          <a:xfrm>
            <a:off x="1031267" y="1825625"/>
            <a:ext cx="9745589" cy="328898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lvl="0" algn="l">
              <a:lnSpc>
                <a:spcPct val="100000"/>
              </a:lnSpc>
              <a:spcBef>
                <a:spcPts val="1400"/>
              </a:spcBef>
              <a:buClrTx/>
              <a:buSzTx/>
            </a:pPr>
            <a:r>
              <a:rPr lang="en-US" sz="2200" dirty="0">
                <a:solidFill>
                  <a:schemeClr val="accent3">
                    <a:lumMod val="50000"/>
                  </a:schemeClr>
                </a:solidFill>
                <a:latin typeface="Arial" panose="020B0604020202090204" pitchFamily="34" charset="0"/>
                <a:cs typeface="Arial" panose="020B0604020202090204" pitchFamily="34" charset="0"/>
                <a:sym typeface="+mn-ea"/>
              </a:rPr>
              <a:t>We built an interactive dashboard with Plotly dash</a:t>
            </a:r>
            <a:endParaRPr lang="en-US" sz="2200" dirty="0">
              <a:solidFill>
                <a:schemeClr val="accent3">
                  <a:lumMod val="50000"/>
                </a:schemeClr>
              </a:solidFill>
              <a:latin typeface="Arial" panose="020B0604020202090204" pitchFamily="34" charset="0"/>
              <a:cs typeface="Arial" panose="020B0604020202090204" pitchFamily="34" charset="0"/>
              <a:sym typeface="+mn-ea"/>
            </a:endParaRPr>
          </a:p>
          <a:p>
            <a:pPr lvl="0" algn="l">
              <a:lnSpc>
                <a:spcPct val="100000"/>
              </a:lnSpc>
              <a:spcBef>
                <a:spcPts val="1400"/>
              </a:spcBef>
              <a:buClrTx/>
              <a:buSzTx/>
            </a:pPr>
            <a:r>
              <a:rPr lang="en-US" sz="2200" dirty="0">
                <a:solidFill>
                  <a:schemeClr val="accent3">
                    <a:lumMod val="50000"/>
                  </a:schemeClr>
                </a:solidFill>
                <a:latin typeface="Arial" panose="020B0604020202090204" pitchFamily="34" charset="0"/>
                <a:cs typeface="Arial" panose="020B0604020202090204" pitchFamily="34" charset="0"/>
                <a:sym typeface="+mn-ea"/>
              </a:rPr>
              <a:t>We plotted pie charts showing the total launches by a certain sites</a:t>
            </a:r>
            <a:endParaRPr lang="en-US" sz="2200" dirty="0">
              <a:solidFill>
                <a:schemeClr val="accent3">
                  <a:lumMod val="50000"/>
                </a:schemeClr>
              </a:solidFill>
              <a:latin typeface="Arial" panose="020B0604020202090204" pitchFamily="34" charset="0"/>
              <a:cs typeface="Arial" panose="020B0604020202090204" pitchFamily="34" charset="0"/>
              <a:sym typeface="+mn-ea"/>
            </a:endParaRPr>
          </a:p>
          <a:p>
            <a:pPr lvl="0" algn="l">
              <a:lnSpc>
                <a:spcPct val="100000"/>
              </a:lnSpc>
              <a:spcBef>
                <a:spcPts val="1400"/>
              </a:spcBef>
              <a:buClrTx/>
              <a:buSzTx/>
            </a:pPr>
            <a:r>
              <a:rPr lang="en-US" sz="2200" dirty="0">
                <a:solidFill>
                  <a:schemeClr val="accent3">
                    <a:lumMod val="50000"/>
                  </a:schemeClr>
                </a:solidFill>
                <a:latin typeface="Arial" panose="020B0604020202090204" pitchFamily="34" charset="0"/>
                <a:cs typeface="Arial" panose="020B0604020202090204" pitchFamily="34" charset="0"/>
                <a:sym typeface="+mn-ea"/>
              </a:rPr>
              <a:t>We plotted scatter graph showing the relationship with Outcome and Payload Mass (Kg) for the different booster version.</a:t>
            </a:r>
            <a:endParaRPr lang="en-US" sz="2200" dirty="0">
              <a:solidFill>
                <a:schemeClr val="accent3">
                  <a:lumMod val="50000"/>
                </a:schemeClr>
              </a:solidFill>
              <a:latin typeface="Arial" panose="020B0604020202090204" pitchFamily="34" charset="0"/>
              <a:cs typeface="Arial" panose="020B0604020202090204" pitchFamily="34" charset="0"/>
              <a:sym typeface="+mn-ea"/>
            </a:endParaRPr>
          </a:p>
          <a:p>
            <a:pPr lvl="0" algn="l">
              <a:lnSpc>
                <a:spcPct val="100000"/>
              </a:lnSpc>
              <a:spcBef>
                <a:spcPts val="1400"/>
              </a:spcBef>
              <a:buClrTx/>
              <a:buSzTx/>
            </a:pPr>
            <a:endParaRPr lang="en-US" sz="2200" dirty="0">
              <a:solidFill>
                <a:schemeClr val="accent3">
                  <a:lumMod val="50000"/>
                </a:schemeClr>
              </a:solidFill>
              <a:latin typeface="Arial" panose="020B0604020202090204" pitchFamily="34" charset="0"/>
              <a:cs typeface="Arial" panose="020B0604020202090204" pitchFamily="34" charset="0"/>
              <a:sym typeface="+mn-ea"/>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50000"/>
                  </a:schemeClr>
                </a:solidFill>
                <a:latin typeface="Arial" panose="020B0604020202090204" pitchFamily="34" charset="0"/>
                <a:cs typeface="Arial" panose="020B0604020202090204" pitchFamily="34" charset="0"/>
              </a:rPr>
              <a:t>Build a Dashboard with Plotly Dash</a:t>
            </a:r>
            <a:endParaRPr lang="en-US" dirty="0">
              <a:solidFill>
                <a:schemeClr val="accent1">
                  <a:lumMod val="50000"/>
                </a:schemeClr>
              </a:solidFill>
              <a:latin typeface="Arial" panose="020B0604020202090204" pitchFamily="34" charset="0"/>
              <a:cs typeface="Arial" panose="020B0604020202090204" pitchFamily="34" charset="0"/>
            </a:endParaRPr>
          </a:p>
        </p:txBody>
      </p:sp>
    </p:spTree>
    <p:custDataLst>
      <p:tags r:id="rId4"/>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custDataLst>
              <p:tags r:id="rId1"/>
            </p:custDataLst>
          </p:nvPr>
        </p:nvPicPr>
        <p:blipFill rotWithShape="1">
          <a:blip r:embed="rId2"/>
          <a:srcRect/>
          <a:stretch>
            <a:fillRect/>
          </a:stretch>
        </p:blipFill>
        <p:spPr>
          <a:xfrm flipH="1">
            <a:off x="10923036" y="4826000"/>
            <a:ext cx="1162130" cy="1930400"/>
          </a:xfrm>
          <a:prstGeom prst="rect">
            <a:avLst/>
          </a:prstGeom>
        </p:spPr>
      </p:pic>
      <p:sp>
        <p:nvSpPr>
          <p:cNvPr id="5" name="Content Placeholder 4"/>
          <p:cNvSpPr>
            <a:spLocks noGrp="1"/>
          </p:cNvSpPr>
          <p:nvPr>
            <p:ph idx="4294967295"/>
            <p:custDataLst>
              <p:tags r:id="rId3"/>
            </p:custDataLst>
          </p:nvPr>
        </p:nvSpPr>
        <p:spPr>
          <a:xfrm>
            <a:off x="770010" y="182562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lvl="0" algn="l">
              <a:lnSpc>
                <a:spcPct val="100000"/>
              </a:lnSpc>
              <a:spcBef>
                <a:spcPts val="1400"/>
              </a:spcBef>
              <a:buClrTx/>
              <a:buSzTx/>
            </a:pPr>
            <a:r>
              <a:rPr lang="en-US" sz="2200" dirty="0">
                <a:solidFill>
                  <a:schemeClr val="accent3">
                    <a:lumMod val="50000"/>
                  </a:schemeClr>
                </a:solidFill>
                <a:latin typeface="Arial" panose="020B0604020202090204" pitchFamily="34" charset="0"/>
                <a:cs typeface="Arial" panose="020B0604020202090204" pitchFamily="34" charset="0"/>
                <a:sym typeface="+mn-ea"/>
              </a:rPr>
              <a:t>We loaded the data using numpy and pandas, transformed the data, split our data into training and testing.</a:t>
            </a:r>
            <a:endParaRPr lang="en-US" sz="2200" dirty="0">
              <a:solidFill>
                <a:schemeClr val="accent3">
                  <a:lumMod val="50000"/>
                </a:schemeClr>
              </a:solidFill>
              <a:latin typeface="Arial" panose="020B0604020202090204" pitchFamily="34" charset="0"/>
              <a:cs typeface="Arial" panose="020B0604020202090204" pitchFamily="34" charset="0"/>
              <a:sym typeface="+mn-ea"/>
            </a:endParaRPr>
          </a:p>
          <a:p>
            <a:pPr lvl="0" algn="l">
              <a:lnSpc>
                <a:spcPct val="100000"/>
              </a:lnSpc>
              <a:spcBef>
                <a:spcPts val="1400"/>
              </a:spcBef>
              <a:buClrTx/>
              <a:buSzTx/>
            </a:pPr>
            <a:r>
              <a:rPr lang="en-US" sz="2200" dirty="0">
                <a:solidFill>
                  <a:schemeClr val="accent3">
                    <a:lumMod val="50000"/>
                  </a:schemeClr>
                </a:solidFill>
                <a:latin typeface="Arial" panose="020B0604020202090204" pitchFamily="34" charset="0"/>
                <a:cs typeface="Arial" panose="020B0604020202090204" pitchFamily="34" charset="0"/>
                <a:sym typeface="+mn-ea"/>
              </a:rPr>
              <a:t>We built different machine learning models and tune different hyperparameters using GridSearchCV.</a:t>
            </a:r>
            <a:endParaRPr lang="en-US" sz="2200" dirty="0">
              <a:solidFill>
                <a:schemeClr val="accent3">
                  <a:lumMod val="50000"/>
                </a:schemeClr>
              </a:solidFill>
              <a:latin typeface="Arial" panose="020B0604020202090204" pitchFamily="34" charset="0"/>
              <a:cs typeface="Arial" panose="020B0604020202090204" pitchFamily="34" charset="0"/>
              <a:sym typeface="+mn-ea"/>
            </a:endParaRPr>
          </a:p>
          <a:p>
            <a:pPr lvl="0" algn="l">
              <a:lnSpc>
                <a:spcPct val="100000"/>
              </a:lnSpc>
              <a:spcBef>
                <a:spcPts val="1400"/>
              </a:spcBef>
              <a:buClrTx/>
              <a:buSzTx/>
            </a:pPr>
            <a:r>
              <a:rPr lang="en-US" sz="2200" dirty="0">
                <a:solidFill>
                  <a:schemeClr val="accent3">
                    <a:lumMod val="50000"/>
                  </a:schemeClr>
                </a:solidFill>
                <a:latin typeface="Arial" panose="020B0604020202090204" pitchFamily="34" charset="0"/>
                <a:cs typeface="Arial" panose="020B0604020202090204" pitchFamily="34" charset="0"/>
                <a:sym typeface="+mn-ea"/>
              </a:rPr>
              <a:t>We used accuracy as the metric for our model, improved the model using feature engineering and algorithm tuning.</a:t>
            </a:r>
            <a:endParaRPr lang="en-US" sz="2200" dirty="0">
              <a:solidFill>
                <a:schemeClr val="accent3">
                  <a:lumMod val="50000"/>
                </a:schemeClr>
              </a:solidFill>
              <a:latin typeface="Arial" panose="020B0604020202090204" pitchFamily="34" charset="0"/>
              <a:cs typeface="Arial" panose="020B0604020202090204" pitchFamily="34" charset="0"/>
              <a:sym typeface="+mn-ea"/>
            </a:endParaRPr>
          </a:p>
          <a:p>
            <a:pPr lvl="0" algn="l">
              <a:lnSpc>
                <a:spcPct val="100000"/>
              </a:lnSpc>
              <a:spcBef>
                <a:spcPts val="1400"/>
              </a:spcBef>
              <a:buClrTx/>
              <a:buSzTx/>
            </a:pPr>
            <a:r>
              <a:rPr lang="en-US" sz="2200" dirty="0">
                <a:solidFill>
                  <a:schemeClr val="accent3">
                    <a:lumMod val="50000"/>
                  </a:schemeClr>
                </a:solidFill>
                <a:latin typeface="Arial" panose="020B0604020202090204" pitchFamily="34" charset="0"/>
                <a:cs typeface="Arial" panose="020B0604020202090204" pitchFamily="34" charset="0"/>
                <a:sym typeface="+mn-ea"/>
              </a:rPr>
              <a:t>We found the best performing classification model.</a:t>
            </a:r>
            <a:endParaRPr lang="en-US" sz="2200" dirty="0">
              <a:solidFill>
                <a:schemeClr val="accent3">
                  <a:lumMod val="50000"/>
                </a:schemeClr>
              </a:solidFill>
              <a:latin typeface="Arial" panose="020B0604020202090204" pitchFamily="34" charset="0"/>
              <a:cs typeface="Arial" panose="020B0604020202090204" pitchFamily="34" charset="0"/>
              <a:sym typeface="+mn-ea"/>
            </a:endParaRPr>
          </a:p>
          <a:p>
            <a:pPr lvl="0" algn="l">
              <a:lnSpc>
                <a:spcPct val="100000"/>
              </a:lnSpc>
              <a:spcBef>
                <a:spcPts val="1400"/>
              </a:spcBef>
              <a:buClrTx/>
              <a:buSzTx/>
            </a:pPr>
            <a:endParaRPr lang="en-US" sz="2200" dirty="0">
              <a:solidFill>
                <a:schemeClr val="accent3">
                  <a:lumMod val="50000"/>
                </a:schemeClr>
              </a:solidFill>
              <a:latin typeface="Arial" panose="020B0604020202090204" pitchFamily="34" charset="0"/>
              <a:cs typeface="Arial" panose="020B0604020202090204" pitchFamily="34" charset="0"/>
              <a:sym typeface="+mn-ea"/>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50000"/>
                  </a:schemeClr>
                </a:solidFill>
                <a:latin typeface="Arial" panose="020B0604020202090204" pitchFamily="34" charset="0"/>
                <a:cs typeface="Arial" panose="020B0604020202090204" pitchFamily="34" charset="0"/>
              </a:rPr>
              <a:t>Predictive Analysis (Classification)</a:t>
            </a:r>
            <a:endParaRPr lang="en-US" dirty="0">
              <a:solidFill>
                <a:schemeClr val="accent1">
                  <a:lumMod val="50000"/>
                </a:schemeClr>
              </a:solidFill>
              <a:latin typeface="Arial" panose="020B0604020202090204" pitchFamily="34" charset="0"/>
              <a:cs typeface="Arial" panose="020B0604020202090204" pitchFamily="34" charset="0"/>
            </a:endParaRPr>
          </a:p>
        </p:txBody>
      </p:sp>
    </p:spTree>
    <p:custDataLst>
      <p:tags r:id="rId4"/>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custDataLst>
              <p:tags r:id="rId1"/>
            </p:custDataLst>
          </p:nvPr>
        </p:nvPicPr>
        <p:blipFill rotWithShape="1">
          <a:blip r:embed="rId2"/>
          <a:srcRect/>
          <a:stretch>
            <a:fillRect/>
          </a:stretch>
        </p:blipFill>
        <p:spPr>
          <a:xfrm flipH="1">
            <a:off x="10923036" y="4826000"/>
            <a:ext cx="1162130" cy="1930400"/>
          </a:xfrm>
          <a:prstGeom prst="rect">
            <a:avLst/>
          </a:prstGeom>
        </p:spPr>
      </p:pic>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9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9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9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9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rgbClr val="000000"/>
                </a:solidFill>
                <a:latin typeface="Arial" panose="020B0604020202090204" pitchFamily="34" charset="0"/>
                <a:cs typeface="Arial" panose="020B0604020202090204" pitchFamily="34" charset="0"/>
              </a:rPr>
              <a:t>Exploratory data analysis results</a:t>
            </a:r>
            <a:endParaRPr lang="en-US" sz="2200" dirty="0">
              <a:solidFill>
                <a:srgbClr val="000000"/>
              </a:solidFill>
              <a:latin typeface="Arial" panose="020B0604020202090204" pitchFamily="34" charset="0"/>
              <a:cs typeface="Arial" panose="020B0604020202090204" pitchFamily="34" charset="0"/>
            </a:endParaRPr>
          </a:p>
          <a:p>
            <a:pPr>
              <a:lnSpc>
                <a:spcPct val="100000"/>
              </a:lnSpc>
              <a:spcBef>
                <a:spcPts val="1400"/>
              </a:spcBef>
            </a:pPr>
            <a:r>
              <a:rPr lang="en-US" sz="2200" dirty="0">
                <a:solidFill>
                  <a:srgbClr val="000000"/>
                </a:solidFill>
                <a:latin typeface="Arial" panose="020B0604020202090204" pitchFamily="34" charset="0"/>
                <a:cs typeface="Arial" panose="020B0604020202090204" pitchFamily="34" charset="0"/>
              </a:rPr>
              <a:t>Interactive analytics demo in screenshots</a:t>
            </a:r>
            <a:endParaRPr lang="en-US" sz="2200" dirty="0">
              <a:solidFill>
                <a:srgbClr val="000000"/>
              </a:solidFill>
              <a:latin typeface="Arial" panose="020B0604020202090204" pitchFamily="34" charset="0"/>
              <a:cs typeface="Arial" panose="020B0604020202090204" pitchFamily="34" charset="0"/>
            </a:endParaRPr>
          </a:p>
          <a:p>
            <a:pPr>
              <a:lnSpc>
                <a:spcPct val="100000"/>
              </a:lnSpc>
              <a:spcBef>
                <a:spcPts val="1400"/>
              </a:spcBef>
            </a:pPr>
            <a:r>
              <a:rPr lang="en-US" sz="2200" dirty="0">
                <a:solidFill>
                  <a:srgbClr val="000000"/>
                </a:solidFill>
                <a:latin typeface="Arial" panose="020B0604020202090204" pitchFamily="34" charset="0"/>
                <a:cs typeface="Arial" panose="020B0604020202090204" pitchFamily="34" charset="0"/>
              </a:rPr>
              <a:t>Predictive analysis results</a:t>
            </a:r>
            <a:endParaRPr lang="en-US" sz="2200" dirty="0">
              <a:solidFill>
                <a:srgbClr val="000000"/>
              </a:solidFill>
              <a:latin typeface="Arial" panose="020B0604020202090204" pitchFamily="34" charset="0"/>
              <a:cs typeface="Arial" panose="020B0604020202090204" pitchFamily="34" charset="0"/>
            </a:endParaRPr>
          </a:p>
          <a:p>
            <a:pPr lvl="1"/>
            <a:endParaRPr lang="en-US" sz="1800" dirty="0">
              <a:solidFill>
                <a:srgbClr val="000000"/>
              </a:solidFill>
              <a:latin typeface="Arial" panose="020B0604020202090204" pitchFamily="34" charset="0"/>
              <a:cs typeface="Arial" panose="020B0604020202090204" pitchFamily="34" charset="0"/>
            </a:endParaRPr>
          </a:p>
          <a:p>
            <a:pPr marL="457200" lvl="1" indent="0">
              <a:buNone/>
            </a:pPr>
            <a:endParaRPr lang="en-US" sz="1800" dirty="0">
              <a:solidFill>
                <a:srgbClr val="000000"/>
              </a:solidFill>
              <a:latin typeface="Arial" panose="020B0604020202090204" pitchFamily="34" charset="0"/>
              <a:cs typeface="Arial" panose="020B0604020202090204" pitchFamily="34" charset="0"/>
            </a:endParaRPr>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50000"/>
                  </a:schemeClr>
                </a:solidFill>
                <a:latin typeface="Arial" panose="020B0604020202090204" pitchFamily="34" charset="0"/>
                <a:cs typeface="Arial" panose="020B0604020202090204" pitchFamily="34" charset="0"/>
              </a:rPr>
              <a:t>Results</a:t>
            </a:r>
            <a:endParaRPr lang="en-US" dirty="0">
              <a:solidFill>
                <a:schemeClr val="accent1">
                  <a:lumMod val="50000"/>
                </a:schemeClr>
              </a:solidFill>
              <a:latin typeface="Arial" panose="020B0604020202090204" pitchFamily="34" charset="0"/>
              <a:cs typeface="Arial" panose="020B0604020202090204" pitchFamily="34" charset="0"/>
            </a:endParaRPr>
          </a:p>
        </p:txBody>
      </p:sp>
    </p:spTree>
    <p:custDataLst>
      <p:tags r:id="rId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custDataLst>
              <p:tags r:id="rId1"/>
            </p:custDataLst>
          </p:nvPr>
        </p:nvPicPr>
        <p:blipFill rotWithShape="1">
          <a:blip r:embed="rId2"/>
          <a:srcRect/>
          <a:stretch>
            <a:fillRect/>
          </a:stretch>
        </p:blipFill>
        <p:spPr>
          <a:xfrm flipH="1">
            <a:off x="10923036" y="4826000"/>
            <a:ext cx="1162130" cy="1930400"/>
          </a:xfrm>
          <a:prstGeom prst="rect">
            <a:avLst/>
          </a:prstGeom>
        </p:spPr>
      </p:pic>
      <p:sp>
        <p:nvSpPr>
          <p:cNvPr id="3" name="Content Placeholder 2"/>
          <p:cNvSpPr>
            <a:spLocks noGrp="1"/>
          </p:cNvSpPr>
          <p:nvPr>
            <p:ph type="body" sz="half" idx="4294967295"/>
            <p:custDataLst>
              <p:tags r:id="rId3"/>
            </p:custDataLst>
          </p:nvPr>
        </p:nvSpPr>
        <p:spPr>
          <a:xfrm>
            <a:off x="864972" y="2057400"/>
            <a:ext cx="10592999" cy="9671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lvl="0" algn="l">
              <a:lnSpc>
                <a:spcPct val="100000"/>
              </a:lnSpc>
              <a:spcBef>
                <a:spcPts val="1400"/>
              </a:spcBef>
              <a:buClrTx/>
              <a:buSzTx/>
            </a:pPr>
            <a:r>
              <a:rPr lang="en-US" sz="2200" dirty="0">
                <a:solidFill>
                  <a:schemeClr val="accent3">
                    <a:lumMod val="50000"/>
                  </a:schemeClr>
                </a:solidFill>
                <a:latin typeface="Arial" panose="020B0604020202090204" pitchFamily="34" charset="0"/>
                <a:cs typeface="Arial" panose="020B0604020202090204" pitchFamily="34" charset="0"/>
                <a:sym typeface="+mn-ea"/>
              </a:rPr>
              <a:t>From the plot, we found that the larger the flight amount at a launch site, the greater the success rate at a launch site.</a:t>
            </a:r>
            <a:endParaRPr lang="en-US" sz="2200" dirty="0">
              <a:solidFill>
                <a:schemeClr val="accent3">
                  <a:lumMod val="50000"/>
                </a:schemeClr>
              </a:solidFill>
              <a:latin typeface="Arial" panose="020B0604020202090204" pitchFamily="34" charset="0"/>
              <a:cs typeface="Arial" panose="020B0604020202090204" pitchFamily="34" charset="0"/>
              <a:sym typeface="+mn-ea"/>
            </a:endParaRPr>
          </a:p>
          <a:p>
            <a:pPr lvl="0" algn="l">
              <a:lnSpc>
                <a:spcPct val="100000"/>
              </a:lnSpc>
              <a:spcBef>
                <a:spcPts val="1400"/>
              </a:spcBef>
              <a:buClrTx/>
              <a:buSzTx/>
            </a:pPr>
            <a:endParaRPr lang="en-US" sz="2200" dirty="0">
              <a:solidFill>
                <a:schemeClr val="accent3">
                  <a:lumMod val="50000"/>
                </a:schemeClr>
              </a:solidFill>
              <a:latin typeface="Arial" panose="020B0604020202090204" pitchFamily="34" charset="0"/>
              <a:cs typeface="Arial" panose="020B0604020202090204" pitchFamily="34" charset="0"/>
              <a:sym typeface="+mn-ea"/>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50000"/>
                  </a:schemeClr>
                </a:solidFill>
                <a:latin typeface="Arial" panose="020B0604020202090204" pitchFamily="34" charset="0"/>
                <a:cs typeface="Arial" panose="020B0604020202090204" pitchFamily="34" charset="0"/>
              </a:rPr>
              <a:t>Flight Number vs. Launch Site</a:t>
            </a:r>
            <a:endParaRPr lang="en-US" dirty="0">
              <a:solidFill>
                <a:schemeClr val="accent1">
                  <a:lumMod val="50000"/>
                </a:schemeClr>
              </a:solidFill>
              <a:latin typeface="Arial" panose="020B0604020202090204" pitchFamily="34" charset="0"/>
              <a:cs typeface="Arial" panose="020B0604020202090204" pitchFamily="34" charset="0"/>
            </a:endParaRPr>
          </a:p>
        </p:txBody>
      </p:sp>
      <p:pic>
        <p:nvPicPr>
          <p:cNvPr id="6" name="Picture 5"/>
          <p:cNvPicPr>
            <a:picLocks noChangeAspect="1"/>
          </p:cNvPicPr>
          <p:nvPr/>
        </p:nvPicPr>
        <p:blipFill>
          <a:blip r:embed="rId4"/>
          <a:stretch>
            <a:fillRect/>
          </a:stretch>
        </p:blipFill>
        <p:spPr>
          <a:xfrm>
            <a:off x="1205802" y="2954215"/>
            <a:ext cx="9676563" cy="2504423"/>
          </a:xfrm>
          <a:prstGeom prst="rect">
            <a:avLst/>
          </a:prstGeom>
        </p:spPr>
      </p:pic>
    </p:spTree>
    <p:custDataLst>
      <p:tags r:id="rId5"/>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custDataLst>
              <p:tags r:id="rId1"/>
            </p:custDataLst>
          </p:nvPr>
        </p:nvPicPr>
        <p:blipFill rotWithShape="1">
          <a:blip r:embed="rId2"/>
          <a:srcRect/>
          <a:stretch>
            <a:fillRect/>
          </a:stretch>
        </p:blipFill>
        <p:spPr>
          <a:xfrm flipH="1">
            <a:off x="10923036" y="4826000"/>
            <a:ext cx="1162130" cy="1930400"/>
          </a:xfrm>
          <a:prstGeom prst="rect">
            <a:avLst/>
          </a:prstGeom>
        </p:spPr>
      </p:pic>
      <p:sp useBgFill="1">
        <p:nvSpPr>
          <p:cNvPr id="11" name="Rectangle 10"/>
          <p:cNvSpPr>
            <a:spLocks noGrp="1" noRot="1" noChangeAspect="1" noMove="1" noResize="1" noEditPoints="1" noAdjustHandles="1" noChangeArrowheads="1" noChangeShapeType="1" noTextEdit="1"/>
          </p:cNvSpPr>
          <p:nvPr>
            <p:custDataLst>
              <p:tags r:id="rId3"/>
            </p:custData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latin typeface="Arial" panose="020B0604020202090204" pitchFamily="34" charset="0"/>
              <a:cs typeface="Arial" panose="020B0604020202090204" pitchFamily="34" charset="0"/>
            </a:endParaRPr>
          </a:p>
        </p:txBody>
      </p:sp>
      <p:sp>
        <p:nvSpPr>
          <p:cNvPr id="4" name="Title 1"/>
          <p:cNvSpPr txBox="1"/>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chemeClr val="accent1">
                    <a:lumMod val="50000"/>
                  </a:schemeClr>
                </a:solidFill>
                <a:latin typeface="Arial" panose="020B0604020202090204" pitchFamily="34" charset="0"/>
                <a:ea typeface="+mj-ea"/>
                <a:cs typeface="Arial" panose="020B0604020202090204" pitchFamily="34" charset="0"/>
              </a:rPr>
              <a:t>Payload vs. Launch Site</a:t>
            </a:r>
            <a:endParaRPr lang="en-US" sz="3200" kern="1200" dirty="0">
              <a:solidFill>
                <a:schemeClr val="accent1">
                  <a:lumMod val="50000"/>
                </a:schemeClr>
              </a:solidFill>
              <a:latin typeface="Arial" panose="020B0604020202090204" pitchFamily="34" charset="0"/>
              <a:ea typeface="+mj-ea"/>
              <a:cs typeface="Arial" panose="020B0604020202090204" pitchFamily="34" charset="0"/>
            </a:endParaRPr>
          </a:p>
        </p:txBody>
      </p:sp>
      <p:sp>
        <p:nvSpPr>
          <p:cNvPr id="13" name="sketch line"/>
          <p:cNvSpPr>
            <a:spLocks noGrp="1" noRot="1" noChangeAspect="1" noMove="1" noResize="1" noEditPoints="1" noAdjustHandles="1" noChangeArrowheads="1" noChangeShapeType="1" noTextEdit="1"/>
          </p:cNvSpPr>
          <p:nvPr>
            <p:custDataLst>
              <p:tags r:id="rId4"/>
            </p:custData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latin typeface="Arial" panose="020B0604020202090204" pitchFamily="34" charset="0"/>
              <a:cs typeface="Arial" panose="020B0604020202090204" pitchFamily="34" charset="0"/>
            </a:endParaRPr>
          </a:p>
        </p:txBody>
      </p:sp>
      <p:sp>
        <p:nvSpPr>
          <p:cNvPr id="5" name="Slide Number Placeholder 4"/>
          <p:cNvSpPr>
            <a:spLocks noGrp="1"/>
          </p:cNvSpPr>
          <p:nvPr>
            <p:ph type="sldNum" sz="quarter" idx="12"/>
            <p:custDataLst>
              <p:tags r:id="rId5"/>
            </p:custDataLst>
          </p:nvPr>
        </p:nvSpPr>
        <p:spPr/>
        <p:txBody>
          <a:bodyPr vert="horz"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spcAft>
                <a:spcPts val="600"/>
              </a:spcAft>
              <a:buClrTx/>
              <a:buSzTx/>
              <a:buFontTx/>
            </a:pPr>
            <a:fld id="{9A0DB2DC-4C9A-4742-B13C-FB6460FD3503}" type="slidenum">
              <a:rPr lang="en-US" sz="1200" smtClean="0">
                <a:solidFill>
                  <a:schemeClr val="dk1">
                    <a:tint val="75000"/>
                    <a:lumMod val="85000"/>
                    <a:lumOff val="15000"/>
                  </a:schemeClr>
                </a:solidFill>
                <a:latin typeface="Arial" panose="020B0604020202090204" pitchFamily="34" charset="0"/>
                <a:cs typeface="Arial" panose="020B0604020202090204" pitchFamily="34" charset="0"/>
                <a:sym typeface="+mn-ea"/>
              </a:rPr>
            </a:fld>
            <a:endParaRPr lang="en-US" sz="1200" smtClean="0">
              <a:solidFill>
                <a:schemeClr val="dk1">
                  <a:tint val="75000"/>
                  <a:lumMod val="85000"/>
                  <a:lumOff val="15000"/>
                </a:schemeClr>
              </a:solidFill>
              <a:latin typeface="Arial" panose="020B0604020202090204" pitchFamily="34" charset="0"/>
              <a:cs typeface="Arial" panose="020B0604020202090204" pitchFamily="34" charset="0"/>
              <a:sym typeface="+mn-ea"/>
            </a:endParaRPr>
          </a:p>
        </p:txBody>
      </p:sp>
      <p:pic>
        <p:nvPicPr>
          <p:cNvPr id="6" name="Picture 5"/>
          <p:cNvPicPr>
            <a:picLocks noChangeAspect="1"/>
          </p:cNvPicPr>
          <p:nvPr/>
        </p:nvPicPr>
        <p:blipFill>
          <a:blip r:embed="rId6"/>
          <a:stretch>
            <a:fillRect/>
          </a:stretch>
        </p:blipFill>
        <p:spPr>
          <a:xfrm>
            <a:off x="4481565" y="3179605"/>
            <a:ext cx="6872235" cy="2406755"/>
          </a:xfrm>
          <a:prstGeom prst="rect">
            <a:avLst/>
          </a:prstGeom>
        </p:spPr>
      </p:pic>
      <p:pic>
        <p:nvPicPr>
          <p:cNvPr id="10" name="Picture 9"/>
          <p:cNvPicPr>
            <a:picLocks noChangeAspect="1"/>
          </p:cNvPicPr>
          <p:nvPr/>
        </p:nvPicPr>
        <p:blipFill>
          <a:blip r:embed="rId7"/>
          <a:stretch>
            <a:fillRect/>
          </a:stretch>
        </p:blipFill>
        <p:spPr>
          <a:xfrm>
            <a:off x="4679949" y="1071405"/>
            <a:ext cx="6877050" cy="1971675"/>
          </a:xfrm>
          <a:prstGeom prst="rect">
            <a:avLst/>
          </a:prstGeom>
        </p:spPr>
      </p:pic>
    </p:spTree>
    <p:custDataLst>
      <p:tags r:id="rId8"/>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26" name="图片 25"/>
          <p:cNvPicPr>
            <a:picLocks noChangeAspect="1"/>
          </p:cNvPicPr>
          <p:nvPr userDrawn="1">
            <p:custDataLst>
              <p:tags r:id="rId1"/>
            </p:custDataLst>
          </p:nvPr>
        </p:nvPicPr>
        <p:blipFill rotWithShape="1">
          <a:blip r:embed="rId2"/>
          <a:srcRect/>
          <a:stretch>
            <a:fillRect/>
          </a:stretch>
        </p:blipFill>
        <p:spPr>
          <a:xfrm flipH="1">
            <a:off x="10923036" y="4826000"/>
            <a:ext cx="1162130" cy="1930400"/>
          </a:xfrm>
          <a:prstGeom prst="rect">
            <a:avLst/>
          </a:prstGeom>
        </p:spPr>
      </p:pic>
      <p:sp>
        <p:nvSpPr>
          <p:cNvPr id="13" name="矩形 12"/>
          <p:cNvSpPr/>
          <p:nvPr>
            <p:custDataLst>
              <p:tags r:id="rId3"/>
            </p:custDataLst>
          </p:nvPr>
        </p:nvSpPr>
        <p:spPr>
          <a:xfrm>
            <a:off x="8180076" y="177141"/>
            <a:ext cx="4005867" cy="6504372"/>
          </a:xfrm>
          <a:prstGeom prst="rect">
            <a:avLst/>
          </a:prstGeom>
          <a:solidFill>
            <a:schemeClr val="lt1">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幼圆" charset="0"/>
              <a:ea typeface="幼圆" charset="0"/>
            </a:endParaRPr>
          </a:p>
        </p:txBody>
      </p:sp>
      <p:sp>
        <p:nvSpPr>
          <p:cNvPr id="14" name="矩形 13"/>
          <p:cNvSpPr/>
          <p:nvPr>
            <p:custDataLst>
              <p:tags r:id="rId4"/>
            </p:custDataLst>
          </p:nvPr>
        </p:nvSpPr>
        <p:spPr>
          <a:xfrm>
            <a:off x="8180076" y="3913809"/>
            <a:ext cx="204958" cy="13818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幼圆" charset="0"/>
              <a:ea typeface="幼圆" charset="0"/>
            </a:endParaRPr>
          </a:p>
        </p:txBody>
      </p:sp>
      <p:sp>
        <p:nvSpPr>
          <p:cNvPr id="15" name="等腰三角形 14"/>
          <p:cNvSpPr/>
          <p:nvPr>
            <p:custDataLst>
              <p:tags r:id="rId5"/>
            </p:custDataLst>
          </p:nvPr>
        </p:nvSpPr>
        <p:spPr>
          <a:xfrm rot="914320">
            <a:off x="7546420" y="1084993"/>
            <a:ext cx="524740" cy="452362"/>
          </a:xfrm>
          <a:prstGeom prst="triangle">
            <a:avLst/>
          </a:prstGeom>
          <a:noFill/>
          <a:ln w="381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幼圆" charset="0"/>
              <a:ea typeface="幼圆" charset="0"/>
            </a:endParaRPr>
          </a:p>
        </p:txBody>
      </p:sp>
      <p:sp>
        <p:nvSpPr>
          <p:cNvPr id="16" name="等腰三角形 15"/>
          <p:cNvSpPr/>
          <p:nvPr>
            <p:custDataLst>
              <p:tags r:id="rId6"/>
            </p:custDataLst>
          </p:nvPr>
        </p:nvSpPr>
        <p:spPr>
          <a:xfrm rot="9307356">
            <a:off x="7326971" y="779457"/>
            <a:ext cx="338448" cy="291765"/>
          </a:xfrm>
          <a:prstGeom prst="triangle">
            <a:avLst/>
          </a:prstGeom>
          <a:noFill/>
          <a:ln w="317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幼圆" charset="0"/>
              <a:ea typeface="幼圆" charset="0"/>
            </a:endParaRPr>
          </a:p>
        </p:txBody>
      </p:sp>
      <p:sp>
        <p:nvSpPr>
          <p:cNvPr id="17" name="等腰三角形 16"/>
          <p:cNvSpPr/>
          <p:nvPr>
            <p:custDataLst>
              <p:tags r:id="rId7"/>
            </p:custDataLst>
          </p:nvPr>
        </p:nvSpPr>
        <p:spPr>
          <a:xfrm rot="1128606">
            <a:off x="6839738" y="1298439"/>
            <a:ext cx="384308" cy="40707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幼圆" charset="0"/>
              <a:ea typeface="幼圆" charset="0"/>
            </a:endParaRPr>
          </a:p>
        </p:txBody>
      </p:sp>
      <p:sp>
        <p:nvSpPr>
          <p:cNvPr id="18" name="等腰三角形 17"/>
          <p:cNvSpPr/>
          <p:nvPr>
            <p:custDataLst>
              <p:tags r:id="rId8"/>
            </p:custDataLst>
          </p:nvPr>
        </p:nvSpPr>
        <p:spPr>
          <a:xfrm>
            <a:off x="6667344" y="874895"/>
            <a:ext cx="117030" cy="1008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幼圆" charset="0"/>
              <a:ea typeface="幼圆" charset="0"/>
            </a:endParaRPr>
          </a:p>
        </p:txBody>
      </p:sp>
      <p:sp>
        <p:nvSpPr>
          <p:cNvPr id="20" name="等腰三角形 19"/>
          <p:cNvSpPr/>
          <p:nvPr>
            <p:custDataLst>
              <p:tags r:id="rId9"/>
            </p:custDataLst>
          </p:nvPr>
        </p:nvSpPr>
        <p:spPr>
          <a:xfrm rot="1506649">
            <a:off x="7122521" y="5556815"/>
            <a:ext cx="879542" cy="758226"/>
          </a:xfrm>
          <a:prstGeom prst="triangle">
            <a:avLst/>
          </a:prstGeom>
          <a:noFill/>
          <a:ln w="381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幼圆" charset="0"/>
              <a:ea typeface="幼圆" charset="0"/>
            </a:endParaRPr>
          </a:p>
        </p:txBody>
      </p:sp>
      <p:sp>
        <p:nvSpPr>
          <p:cNvPr id="21" name="等腰三角形 20"/>
          <p:cNvSpPr/>
          <p:nvPr>
            <p:custDataLst>
              <p:tags r:id="rId10"/>
            </p:custDataLst>
          </p:nvPr>
        </p:nvSpPr>
        <p:spPr>
          <a:xfrm rot="3351446">
            <a:off x="6801083" y="4228613"/>
            <a:ext cx="396953" cy="40707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幼圆" charset="0"/>
              <a:ea typeface="幼圆" charset="0"/>
            </a:endParaRPr>
          </a:p>
        </p:txBody>
      </p:sp>
      <p:sp>
        <p:nvSpPr>
          <p:cNvPr id="22" name="等腰三角形 21"/>
          <p:cNvSpPr/>
          <p:nvPr>
            <p:custDataLst>
              <p:tags r:id="rId11"/>
            </p:custDataLst>
          </p:nvPr>
        </p:nvSpPr>
        <p:spPr>
          <a:xfrm rot="10425440">
            <a:off x="6688610" y="5233232"/>
            <a:ext cx="338448" cy="291765"/>
          </a:xfrm>
          <a:prstGeom prst="triangle">
            <a:avLst/>
          </a:prstGeom>
          <a:noFill/>
          <a:ln w="317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幼圆" charset="0"/>
              <a:ea typeface="幼圆" charset="0"/>
            </a:endParaRPr>
          </a:p>
        </p:txBody>
      </p:sp>
      <p:sp>
        <p:nvSpPr>
          <p:cNvPr id="23" name="等腰三角形 22"/>
          <p:cNvSpPr/>
          <p:nvPr>
            <p:custDataLst>
              <p:tags r:id="rId12"/>
            </p:custDataLst>
          </p:nvPr>
        </p:nvSpPr>
        <p:spPr>
          <a:xfrm rot="1982748">
            <a:off x="7389665" y="4876519"/>
            <a:ext cx="257487" cy="22197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幼圆" charset="0"/>
              <a:ea typeface="幼圆" charset="0"/>
            </a:endParaRPr>
          </a:p>
        </p:txBody>
      </p:sp>
      <p:pic>
        <p:nvPicPr>
          <p:cNvPr id="24" name="图片 23" descr="/data/cache/da9c75fa01b84b4d7485fb19a9cc4964.jpgda9c75fa01b84b4d7485fb19a9cc4964"/>
          <p:cNvPicPr>
            <a:picLocks noChangeAspect="1"/>
          </p:cNvPicPr>
          <p:nvPr>
            <p:custDataLst>
              <p:tags r:id="rId13"/>
            </p:custDataLst>
          </p:nvPr>
        </p:nvPicPr>
        <p:blipFill>
          <a:blip r:embed="rId14"/>
          <a:srcRect l="5989" r="5989"/>
          <a:stretch>
            <a:fillRect/>
          </a:stretch>
        </p:blipFill>
        <p:spPr>
          <a:xfrm>
            <a:off x="8384268" y="367188"/>
            <a:ext cx="3593819" cy="6124279"/>
          </a:xfrm>
          <a:custGeom>
            <a:avLst/>
            <a:gdLst>
              <a:gd name="connsiteX0" fmla="*/ 0 w 3789207"/>
              <a:gd name="connsiteY0" fmla="*/ 0 h 6457243"/>
              <a:gd name="connsiteX1" fmla="*/ 3789207 w 3789207"/>
              <a:gd name="connsiteY1" fmla="*/ 0 h 6457243"/>
              <a:gd name="connsiteX2" fmla="*/ 3789207 w 3789207"/>
              <a:gd name="connsiteY2" fmla="*/ 6457243 h 6457243"/>
              <a:gd name="connsiteX3" fmla="*/ 0 w 3789207"/>
              <a:gd name="connsiteY3" fmla="*/ 6457243 h 6457243"/>
            </a:gdLst>
            <a:ahLst/>
            <a:cxnLst>
              <a:cxn ang="0">
                <a:pos x="connsiteX0" y="connsiteY0"/>
              </a:cxn>
              <a:cxn ang="0">
                <a:pos x="connsiteX1" y="connsiteY1"/>
              </a:cxn>
              <a:cxn ang="0">
                <a:pos x="connsiteX2" y="connsiteY2"/>
              </a:cxn>
              <a:cxn ang="0">
                <a:pos x="connsiteX3" y="connsiteY3"/>
              </a:cxn>
            </a:cxnLst>
            <a:rect l="l" t="t" r="r" b="b"/>
            <a:pathLst>
              <a:path w="3789207" h="6457243">
                <a:moveTo>
                  <a:pt x="0" y="0"/>
                </a:moveTo>
                <a:lnTo>
                  <a:pt x="3789207" y="0"/>
                </a:lnTo>
                <a:lnTo>
                  <a:pt x="3789207" y="6457243"/>
                </a:lnTo>
                <a:lnTo>
                  <a:pt x="0" y="6457243"/>
                </a:lnTo>
                <a:close/>
              </a:path>
            </a:pathLst>
          </a:custGeom>
        </p:spPr>
      </p:pic>
      <p:sp>
        <p:nvSpPr>
          <p:cNvPr id="25" name="矩形 24"/>
          <p:cNvSpPr/>
          <p:nvPr>
            <p:custDataLst>
              <p:tags r:id="rId15"/>
            </p:custDataLst>
          </p:nvPr>
        </p:nvSpPr>
        <p:spPr>
          <a:xfrm>
            <a:off x="11442525" y="176487"/>
            <a:ext cx="749475" cy="1379946"/>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幼圆" charset="0"/>
              <a:ea typeface="幼圆" charset="0"/>
            </a:endParaRPr>
          </a:p>
        </p:txBody>
      </p:sp>
      <p:sp>
        <p:nvSpPr>
          <p:cNvPr id="7" name="矩形 4"/>
          <p:cNvSpPr/>
          <p:nvPr>
            <p:custDataLst>
              <p:tags r:id="rId16"/>
            </p:custDataLst>
          </p:nvPr>
        </p:nvSpPr>
        <p:spPr>
          <a:xfrm>
            <a:off x="0" y="609600"/>
            <a:ext cx="457200"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幼圆" charset="0"/>
              <a:ea typeface="幼圆" charset="0"/>
            </a:endParaRPr>
          </a:p>
        </p:txBody>
      </p:sp>
      <p:sp>
        <p:nvSpPr>
          <p:cNvPr id="11" name="文本框 10"/>
          <p:cNvSpPr txBox="1"/>
          <p:nvPr>
            <p:custDataLst>
              <p:tags r:id="rId17"/>
            </p:custDataLst>
          </p:nvPr>
        </p:nvSpPr>
        <p:spPr>
          <a:xfrm>
            <a:off x="762006" y="609480"/>
            <a:ext cx="5295925" cy="691247"/>
          </a:xfrm>
          <a:prstGeom prst="rect">
            <a:avLst/>
          </a:prstGeom>
          <a:noFill/>
        </p:spPr>
        <p:txBody>
          <a:bodyPr wrap="square" lIns="63500" tIns="25400" rIns="63500" bIns="25400" rtlCol="0" anchor="t" anchorCtr="0">
            <a:normAutofit/>
          </a:bodyPr>
          <a:p>
            <a:pPr marL="0" indent="0" algn="l">
              <a:lnSpc>
                <a:spcPct val="110000"/>
              </a:lnSpc>
              <a:spcBef>
                <a:spcPts val="0"/>
              </a:spcBef>
              <a:spcAft>
                <a:spcPts val="0"/>
              </a:spcAft>
              <a:buSzPct val="100000"/>
              <a:buNone/>
            </a:pPr>
            <a:r>
              <a:rPr lang="en-US" sz="3800" b="1" spc="220" dirty="0">
                <a:solidFill>
                  <a:schemeClr val="accent1">
                    <a:lumMod val="50000"/>
                  </a:schemeClr>
                </a:solidFill>
                <a:uFillTx/>
                <a:latin typeface="汉仪乐喵体W" panose="00020600040101010101" pitchFamily="18" charset="-122"/>
                <a:ea typeface="汉仪乐喵体W" panose="00020600040101010101" pitchFamily="18" charset="-122"/>
              </a:rPr>
              <a:t>Outline</a:t>
            </a:r>
            <a:endParaRPr lang="en-US" sz="3800" b="1" spc="220" dirty="0">
              <a:solidFill>
                <a:schemeClr val="accent1">
                  <a:lumMod val="50000"/>
                </a:schemeClr>
              </a:solidFill>
              <a:uFillTx/>
              <a:latin typeface="汉仪乐喵体W" panose="00020600040101010101" pitchFamily="18" charset="-122"/>
              <a:ea typeface="汉仪乐喵体W" panose="00020600040101010101" pitchFamily="18" charset="-122"/>
            </a:endParaRPr>
          </a:p>
        </p:txBody>
      </p:sp>
      <p:sp>
        <p:nvSpPr>
          <p:cNvPr id="12" name="Title 6"/>
          <p:cNvSpPr txBox="1"/>
          <p:nvPr>
            <p:custDataLst>
              <p:tags r:id="rId18"/>
            </p:custDataLst>
          </p:nvPr>
        </p:nvSpPr>
        <p:spPr>
          <a:xfrm>
            <a:off x="762006" y="1919934"/>
            <a:ext cx="5295925" cy="4328173"/>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444500" lvl="0" indent="-444500" algn="l" fontAlgn="ctr">
              <a:lnSpc>
                <a:spcPct val="120000"/>
              </a:lnSpc>
              <a:spcBef>
                <a:spcPts val="0"/>
              </a:spcBef>
              <a:spcAft>
                <a:spcPts val="800"/>
              </a:spcAft>
              <a:buSzPct val="100000"/>
              <a:buFont typeface="Wingdings" panose="05000000000000000000" charset="0"/>
              <a:buChar char="l"/>
            </a:pPr>
            <a:r>
              <a:rPr lang="en-US" sz="2700" spc="190" dirty="0">
                <a:ln w="3175">
                  <a:noFill/>
                  <a:prstDash val="dash"/>
                </a:ln>
                <a:solidFill>
                  <a:schemeClr val="dk1">
                    <a:lumMod val="75000"/>
                    <a:lumOff val="25000"/>
                  </a:schemeClr>
                </a:solidFill>
                <a:uFillTx/>
                <a:latin typeface="幼圆" charset="0"/>
                <a:ea typeface="幼圆" charset="0"/>
                <a:cs typeface="微软雅黑" charset="-122"/>
              </a:rPr>
              <a:t>Executive Summary</a:t>
            </a:r>
            <a:endParaRPr lang="en-US" sz="2700" spc="190" dirty="0">
              <a:ln w="3175">
                <a:noFill/>
                <a:prstDash val="dash"/>
              </a:ln>
              <a:solidFill>
                <a:schemeClr val="dk1">
                  <a:lumMod val="75000"/>
                  <a:lumOff val="25000"/>
                </a:schemeClr>
              </a:solidFill>
              <a:uFillTx/>
              <a:latin typeface="幼圆" charset="0"/>
              <a:ea typeface="幼圆" charset="0"/>
              <a:cs typeface="微软雅黑" charset="-122"/>
            </a:endParaRPr>
          </a:p>
          <a:p>
            <a:pPr marL="444500" lvl="0" indent="-444500" algn="l" fontAlgn="ctr">
              <a:lnSpc>
                <a:spcPct val="120000"/>
              </a:lnSpc>
              <a:spcBef>
                <a:spcPts val="0"/>
              </a:spcBef>
              <a:spcAft>
                <a:spcPts val="800"/>
              </a:spcAft>
              <a:buSzPct val="100000"/>
              <a:buFont typeface="Wingdings" panose="05000000000000000000" charset="0"/>
              <a:buChar char="l"/>
            </a:pPr>
            <a:r>
              <a:rPr lang="en-US" sz="2700" spc="190" dirty="0">
                <a:ln w="3175">
                  <a:noFill/>
                  <a:prstDash val="dash"/>
                </a:ln>
                <a:solidFill>
                  <a:schemeClr val="dk1">
                    <a:lumMod val="75000"/>
                    <a:lumOff val="25000"/>
                  </a:schemeClr>
                </a:solidFill>
                <a:uFillTx/>
                <a:latin typeface="幼圆" charset="0"/>
                <a:ea typeface="幼圆" charset="0"/>
                <a:cs typeface="微软雅黑" charset="-122"/>
              </a:rPr>
              <a:t>Introduction</a:t>
            </a:r>
            <a:endParaRPr lang="en-US" sz="2700" spc="190" dirty="0">
              <a:ln w="3175">
                <a:noFill/>
                <a:prstDash val="dash"/>
              </a:ln>
              <a:solidFill>
                <a:schemeClr val="dk1">
                  <a:lumMod val="75000"/>
                  <a:lumOff val="25000"/>
                </a:schemeClr>
              </a:solidFill>
              <a:uFillTx/>
              <a:latin typeface="幼圆" charset="0"/>
              <a:ea typeface="幼圆" charset="0"/>
              <a:cs typeface="微软雅黑" charset="-122"/>
            </a:endParaRPr>
          </a:p>
          <a:p>
            <a:pPr marL="444500" lvl="0" indent="-444500" algn="l" fontAlgn="ctr">
              <a:lnSpc>
                <a:spcPct val="120000"/>
              </a:lnSpc>
              <a:spcBef>
                <a:spcPts val="0"/>
              </a:spcBef>
              <a:spcAft>
                <a:spcPts val="800"/>
              </a:spcAft>
              <a:buSzPct val="100000"/>
              <a:buFont typeface="Wingdings" panose="05000000000000000000" charset="0"/>
              <a:buChar char="l"/>
            </a:pPr>
            <a:r>
              <a:rPr lang="en-US" sz="2700" spc="190" dirty="0">
                <a:ln w="3175">
                  <a:noFill/>
                  <a:prstDash val="dash"/>
                </a:ln>
                <a:solidFill>
                  <a:schemeClr val="dk1">
                    <a:lumMod val="75000"/>
                    <a:lumOff val="25000"/>
                  </a:schemeClr>
                </a:solidFill>
                <a:uFillTx/>
                <a:latin typeface="幼圆" charset="0"/>
                <a:ea typeface="幼圆" charset="0"/>
                <a:cs typeface="微软雅黑" charset="-122"/>
              </a:rPr>
              <a:t>Methodology</a:t>
            </a:r>
            <a:endParaRPr lang="en-US" sz="2700" spc="190" dirty="0">
              <a:ln w="3175">
                <a:noFill/>
                <a:prstDash val="dash"/>
              </a:ln>
              <a:solidFill>
                <a:schemeClr val="dk1">
                  <a:lumMod val="75000"/>
                  <a:lumOff val="25000"/>
                </a:schemeClr>
              </a:solidFill>
              <a:uFillTx/>
              <a:latin typeface="幼圆" charset="0"/>
              <a:ea typeface="幼圆" charset="0"/>
              <a:cs typeface="微软雅黑" charset="-122"/>
            </a:endParaRPr>
          </a:p>
          <a:p>
            <a:pPr marL="444500" lvl="0" indent="-444500" algn="l" fontAlgn="ctr">
              <a:lnSpc>
                <a:spcPct val="120000"/>
              </a:lnSpc>
              <a:spcBef>
                <a:spcPts val="0"/>
              </a:spcBef>
              <a:spcAft>
                <a:spcPts val="800"/>
              </a:spcAft>
              <a:buSzPct val="100000"/>
              <a:buFont typeface="Wingdings" panose="05000000000000000000" charset="0"/>
              <a:buChar char="l"/>
            </a:pPr>
            <a:r>
              <a:rPr lang="en-US" sz="2700" spc="190" dirty="0">
                <a:ln w="3175">
                  <a:noFill/>
                  <a:prstDash val="dash"/>
                </a:ln>
                <a:solidFill>
                  <a:schemeClr val="dk1">
                    <a:lumMod val="75000"/>
                    <a:lumOff val="25000"/>
                  </a:schemeClr>
                </a:solidFill>
                <a:uFillTx/>
                <a:latin typeface="幼圆" charset="0"/>
                <a:ea typeface="幼圆" charset="0"/>
                <a:cs typeface="微软雅黑" charset="-122"/>
              </a:rPr>
              <a:t>Results</a:t>
            </a:r>
            <a:endParaRPr lang="en-US" sz="2700" spc="190" dirty="0">
              <a:ln w="3175">
                <a:noFill/>
                <a:prstDash val="dash"/>
              </a:ln>
              <a:solidFill>
                <a:schemeClr val="dk1">
                  <a:lumMod val="75000"/>
                  <a:lumOff val="25000"/>
                </a:schemeClr>
              </a:solidFill>
              <a:uFillTx/>
              <a:latin typeface="幼圆" charset="0"/>
              <a:ea typeface="幼圆" charset="0"/>
              <a:cs typeface="微软雅黑" charset="-122"/>
            </a:endParaRPr>
          </a:p>
          <a:p>
            <a:pPr marL="444500" lvl="0" indent="-444500" algn="l" fontAlgn="ctr">
              <a:lnSpc>
                <a:spcPct val="120000"/>
              </a:lnSpc>
              <a:spcBef>
                <a:spcPts val="0"/>
              </a:spcBef>
              <a:spcAft>
                <a:spcPts val="800"/>
              </a:spcAft>
              <a:buSzPct val="100000"/>
              <a:buFont typeface="Wingdings" panose="05000000000000000000" charset="0"/>
              <a:buChar char="l"/>
            </a:pPr>
            <a:r>
              <a:rPr lang="en-US" sz="2700" spc="190" dirty="0">
                <a:ln w="3175">
                  <a:noFill/>
                  <a:prstDash val="dash"/>
                </a:ln>
                <a:solidFill>
                  <a:schemeClr val="dk1">
                    <a:lumMod val="75000"/>
                    <a:lumOff val="25000"/>
                  </a:schemeClr>
                </a:solidFill>
                <a:uFillTx/>
                <a:latin typeface="幼圆" charset="0"/>
                <a:ea typeface="幼圆" charset="0"/>
                <a:cs typeface="微软雅黑" charset="-122"/>
              </a:rPr>
              <a:t>Conclusion</a:t>
            </a:r>
            <a:endParaRPr lang="en-US" sz="2700" spc="190" dirty="0">
              <a:ln w="3175">
                <a:noFill/>
                <a:prstDash val="dash"/>
              </a:ln>
              <a:solidFill>
                <a:schemeClr val="dk1">
                  <a:lumMod val="75000"/>
                  <a:lumOff val="25000"/>
                </a:schemeClr>
              </a:solidFill>
              <a:uFillTx/>
              <a:latin typeface="幼圆" charset="0"/>
              <a:ea typeface="幼圆" charset="0"/>
              <a:cs typeface="微软雅黑" charset="-122"/>
            </a:endParaRPr>
          </a:p>
          <a:p>
            <a:pPr marL="444500" lvl="0" indent="-444500" algn="l" fontAlgn="ctr">
              <a:lnSpc>
                <a:spcPct val="120000"/>
              </a:lnSpc>
              <a:spcBef>
                <a:spcPts val="0"/>
              </a:spcBef>
              <a:spcAft>
                <a:spcPts val="800"/>
              </a:spcAft>
              <a:buSzPct val="100000"/>
              <a:buFont typeface="Wingdings" panose="05000000000000000000" charset="0"/>
              <a:buChar char="l"/>
            </a:pPr>
            <a:r>
              <a:rPr lang="en-US" sz="2700" spc="190" dirty="0">
                <a:ln w="3175">
                  <a:noFill/>
                  <a:prstDash val="dash"/>
                </a:ln>
                <a:solidFill>
                  <a:schemeClr val="dk1">
                    <a:lumMod val="75000"/>
                    <a:lumOff val="25000"/>
                  </a:schemeClr>
                </a:solidFill>
                <a:uFillTx/>
                <a:latin typeface="幼圆" charset="0"/>
                <a:ea typeface="幼圆" charset="0"/>
                <a:cs typeface="微软雅黑" charset="-122"/>
              </a:rPr>
              <a:t>Appendix</a:t>
            </a:r>
            <a:endParaRPr lang="en-US" sz="2700" spc="190" dirty="0">
              <a:ln w="3175">
                <a:noFill/>
                <a:prstDash val="dash"/>
              </a:ln>
              <a:solidFill>
                <a:schemeClr val="dk1">
                  <a:lumMod val="75000"/>
                  <a:lumOff val="25000"/>
                </a:schemeClr>
              </a:solidFill>
              <a:uFillTx/>
              <a:latin typeface="幼圆" charset="0"/>
              <a:ea typeface="幼圆" charset="0"/>
              <a:cs typeface="微软雅黑" charset="-122"/>
            </a:endParaRPr>
          </a:p>
        </p:txBody>
      </p:sp>
    </p:spTree>
    <p:custDataLst>
      <p:tags r:id="rId19"/>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custDataLst>
              <p:tags r:id="rId1"/>
            </p:custDataLst>
          </p:nvPr>
        </p:nvPicPr>
        <p:blipFill rotWithShape="1">
          <a:blip r:embed="rId2"/>
          <a:srcRect/>
          <a:stretch>
            <a:fillRect/>
          </a:stretch>
        </p:blipFill>
        <p:spPr>
          <a:xfrm flipH="1">
            <a:off x="10923036" y="4826000"/>
            <a:ext cx="1162130" cy="1930400"/>
          </a:xfrm>
          <a:prstGeom prst="rect">
            <a:avLst/>
          </a:prstGeom>
        </p:spPr>
      </p:pic>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accent1">
                    <a:lumMod val="50000"/>
                  </a:schemeClr>
                </a:solidFill>
                <a:latin typeface="Arial" panose="020B0604020202090204" pitchFamily="34" charset="0"/>
                <a:ea typeface="+mj-ea"/>
                <a:cs typeface="Arial" panose="020B0604020202090204" pitchFamily="34" charset="0"/>
              </a:rPr>
              <a:t>Success Rate vs. Orbit Type</a:t>
            </a:r>
            <a:endParaRPr lang="en-US" sz="3600" kern="1200" dirty="0">
              <a:solidFill>
                <a:schemeClr val="accent1">
                  <a:lumMod val="50000"/>
                </a:schemeClr>
              </a:solidFill>
              <a:latin typeface="Arial" panose="020B0604020202090204" pitchFamily="34" charset="0"/>
              <a:ea typeface="+mj-ea"/>
              <a:cs typeface="Arial" panose="020B0604020202090204" pitchFamily="34" charset="0"/>
            </a:endParaRPr>
          </a:p>
        </p:txBody>
      </p:sp>
      <p:sp>
        <p:nvSpPr>
          <p:cNvPr id="3" name="Content Placeholder 2"/>
          <p:cNvSpPr>
            <a:spLocks noGrp="1"/>
          </p:cNvSpPr>
          <p:nvPr>
            <p:ph type="body" sz="half" idx="4294967295"/>
            <p:custDataLst>
              <p:tags r:id="rId3"/>
            </p:custDataLst>
          </p:nvPr>
        </p:nvSpPr>
        <p:spPr>
          <a:xfrm>
            <a:off x="643469" y="1782981"/>
            <a:ext cx="9844422" cy="473522"/>
          </a:xfrm>
          <a:prstGeom prst="rect">
            <a:avLst/>
          </a:prstGeom>
        </p:spPr>
        <p:txBody>
          <a:bodyPr vert="horz" lIns="91440" tIns="45720" rIns="91440" bIns="45720" rtlCol="0">
            <a:normAutofit fontScale="65000" lnSpcReduction="1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lvl="0" algn="l">
              <a:spcBef>
                <a:spcPts val="1400"/>
              </a:spcBef>
              <a:buClrTx/>
              <a:buSzTx/>
            </a:pPr>
            <a:r>
              <a:rPr lang="en-US" sz="2200" dirty="0">
                <a:solidFill>
                  <a:schemeClr val="dk1"/>
                </a:solidFill>
                <a:latin typeface="Arial" panose="020B0604020202090204" pitchFamily="34" charset="0"/>
                <a:cs typeface="Arial" panose="020B0604020202090204" pitchFamily="34" charset="0"/>
                <a:sym typeface="+mn-ea"/>
              </a:rPr>
              <a:t>From the plot, we can see that ES-L1, GEO, HEO, SSO, VLEO had the most success rate.</a:t>
            </a:r>
            <a:endParaRPr lang="en-US" sz="2200" dirty="0">
              <a:solidFill>
                <a:schemeClr val="dk1"/>
              </a:solidFill>
              <a:latin typeface="Arial" panose="020B0604020202090204" pitchFamily="34" charset="0"/>
              <a:cs typeface="Arial" panose="020B0604020202090204" pitchFamily="34" charset="0"/>
              <a:sym typeface="+mn-ea"/>
            </a:endParaRPr>
          </a:p>
          <a:p>
            <a:pPr lvl="0" algn="l">
              <a:spcBef>
                <a:spcPts val="1400"/>
              </a:spcBef>
              <a:buClrTx/>
              <a:buSzTx/>
            </a:pPr>
            <a:endParaRPr lang="en-US" sz="2200" dirty="0">
              <a:solidFill>
                <a:schemeClr val="dk1"/>
              </a:solidFill>
              <a:latin typeface="Arial" panose="020B0604020202090204" pitchFamily="34" charset="0"/>
              <a:cs typeface="Arial" panose="020B0604020202090204" pitchFamily="34" charset="0"/>
              <a:sym typeface="+mn-ea"/>
            </a:endParaRPr>
          </a:p>
        </p:txBody>
      </p:sp>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saturation sat="33000"/>
                    </a14:imgEffect>
                  </a14:imgLayer>
                </a14:imgProps>
              </a:ext>
            </a:extLst>
          </a:blip>
          <a:stretch>
            <a:fillRect/>
          </a:stretch>
        </p:blipFill>
        <p:spPr>
          <a:xfrm>
            <a:off x="1341409" y="2268750"/>
            <a:ext cx="6580559" cy="3439266"/>
          </a:xfrm>
          <a:prstGeom prst="rect">
            <a:avLst/>
          </a:prstGeom>
        </p:spPr>
      </p:pic>
      <p:sp>
        <p:nvSpPr>
          <p:cNvPr id="5" name="Slide Number Placeholder 4"/>
          <p:cNvSpPr>
            <a:spLocks noGrp="1"/>
          </p:cNvSpPr>
          <p:nvPr>
            <p:ph type="sldNum" sz="quarter" idx="12"/>
            <p:custDataLst>
              <p:tags r:id="rId6"/>
            </p:custDataLst>
          </p:nvPr>
        </p:nvSpPr>
        <p:spPr/>
        <p:txBody>
          <a:bodyPr vert="horz"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spcAft>
                <a:spcPts val="600"/>
              </a:spcAft>
              <a:buClrTx/>
              <a:buSzTx/>
              <a:buFontTx/>
            </a:pPr>
            <a:fld id="{9A0DB2DC-4C9A-4742-B13C-FB6460FD3503}" type="slidenum">
              <a:rPr lang="en-US" sz="1200" smtClean="0">
                <a:solidFill>
                  <a:schemeClr val="dk1">
                    <a:tint val="75000"/>
                    <a:lumMod val="85000"/>
                    <a:lumOff val="15000"/>
                  </a:schemeClr>
                </a:solidFill>
                <a:latin typeface="Arial" panose="020B0604020202090204" pitchFamily="34" charset="0"/>
                <a:cs typeface="Arial" panose="020B0604020202090204" pitchFamily="34" charset="0"/>
                <a:sym typeface="+mn-ea"/>
              </a:rPr>
            </a:fld>
            <a:endParaRPr lang="en-US" sz="1200" smtClean="0">
              <a:solidFill>
                <a:schemeClr val="dk1">
                  <a:tint val="75000"/>
                  <a:lumMod val="85000"/>
                  <a:lumOff val="15000"/>
                </a:schemeClr>
              </a:solidFill>
              <a:latin typeface="Arial" panose="020B0604020202090204" pitchFamily="34" charset="0"/>
              <a:cs typeface="Arial" panose="020B0604020202090204" pitchFamily="34" charset="0"/>
              <a:sym typeface="+mn-ea"/>
            </a:endParaRPr>
          </a:p>
        </p:txBody>
      </p:sp>
    </p:spTree>
    <p:custDataLst>
      <p:tags r:id="rId7"/>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custDataLst>
              <p:tags r:id="rId1"/>
            </p:custDataLst>
          </p:nvPr>
        </p:nvPicPr>
        <p:blipFill rotWithShape="1">
          <a:blip r:embed="rId2"/>
          <a:srcRect/>
          <a:stretch>
            <a:fillRect/>
          </a:stretch>
        </p:blipFill>
        <p:spPr>
          <a:xfrm flipH="1">
            <a:off x="10923036" y="4826000"/>
            <a:ext cx="1162130" cy="1930400"/>
          </a:xfrm>
          <a:prstGeom prst="rect">
            <a:avLst/>
          </a:prstGeom>
        </p:spPr>
      </p:pic>
      <p:sp>
        <p:nvSpPr>
          <p:cNvPr id="3" name="Content Placeholder 2"/>
          <p:cNvSpPr>
            <a:spLocks noGrp="1"/>
          </p:cNvSpPr>
          <p:nvPr>
            <p:ph type="body" sz="half" idx="4294967295"/>
            <p:custDataLst>
              <p:tags r:id="rId3"/>
            </p:custDataLst>
          </p:nvPr>
        </p:nvSpPr>
        <p:spPr>
          <a:xfrm>
            <a:off x="770011" y="2069756"/>
            <a:ext cx="10515600"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lvl="0" algn="l">
              <a:lnSpc>
                <a:spcPct val="100000"/>
              </a:lnSpc>
              <a:spcBef>
                <a:spcPts val="1400"/>
              </a:spcBef>
              <a:buClrTx/>
              <a:buSzTx/>
            </a:pPr>
            <a:r>
              <a:rPr lang="en-US" sz="2200" dirty="0">
                <a:solidFill>
                  <a:schemeClr val="accent3">
                    <a:lumMod val="50000"/>
                  </a:schemeClr>
                </a:solidFill>
                <a:latin typeface="Arial" panose="020B0604020202090204" pitchFamily="34" charset="0"/>
                <a:cs typeface="Arial" panose="020B0604020202090204" pitchFamily="34" charset="0"/>
                <a:sym typeface="+mn-ea"/>
              </a:rPr>
              <a:t>The plot below shows the Flight Number vs. Orbit type. We observe that in the LEO orbit, success is related to the number of flights whereas in the GTO orbit, there is no relationship between flight number and the orbit. </a:t>
            </a:r>
            <a:endParaRPr lang="en-US" sz="2200" dirty="0">
              <a:solidFill>
                <a:schemeClr val="accent3">
                  <a:lumMod val="50000"/>
                </a:schemeClr>
              </a:solidFill>
              <a:latin typeface="Arial" panose="020B0604020202090204" pitchFamily="34" charset="0"/>
              <a:cs typeface="Arial" panose="020B0604020202090204" pitchFamily="34" charset="0"/>
              <a:sym typeface="+mn-ea"/>
            </a:endParaRPr>
          </a:p>
          <a:p>
            <a:pPr lvl="0" algn="l">
              <a:lnSpc>
                <a:spcPct val="100000"/>
              </a:lnSpc>
              <a:spcBef>
                <a:spcPts val="1400"/>
              </a:spcBef>
              <a:buClrTx/>
              <a:buSzTx/>
            </a:pPr>
            <a:endParaRPr lang="en-US" sz="2200" dirty="0">
              <a:solidFill>
                <a:schemeClr val="accent3">
                  <a:lumMod val="50000"/>
                </a:schemeClr>
              </a:solidFill>
              <a:latin typeface="Arial" panose="020B0604020202090204" pitchFamily="34" charset="0"/>
              <a:cs typeface="Arial" panose="020B0604020202090204" pitchFamily="34" charset="0"/>
              <a:sym typeface="+mn-ea"/>
            </a:endParaRPr>
          </a:p>
          <a:p>
            <a:pPr lvl="0" algn="l">
              <a:lnSpc>
                <a:spcPct val="100000"/>
              </a:lnSpc>
              <a:spcBef>
                <a:spcPts val="1400"/>
              </a:spcBef>
              <a:buClrTx/>
              <a:buSzTx/>
            </a:pPr>
            <a:endParaRPr lang="en-US" sz="2200" dirty="0">
              <a:solidFill>
                <a:schemeClr val="accent3">
                  <a:lumMod val="50000"/>
                </a:schemeClr>
              </a:solidFill>
              <a:latin typeface="Arial" panose="020B0604020202090204" pitchFamily="34" charset="0"/>
              <a:cs typeface="Arial" panose="020B0604020202090204" pitchFamily="34" charset="0"/>
              <a:sym typeface="+mn-ea"/>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50000"/>
                  </a:schemeClr>
                </a:solidFill>
                <a:latin typeface="Arial" panose="020B0604020202090204" pitchFamily="34" charset="0"/>
                <a:cs typeface="Arial" panose="020B0604020202090204" pitchFamily="34" charset="0"/>
              </a:rPr>
              <a:t>Flight Number vs. Orbit Type</a:t>
            </a:r>
            <a:endParaRPr lang="en-US" dirty="0">
              <a:solidFill>
                <a:schemeClr val="accent1">
                  <a:lumMod val="50000"/>
                </a:schemeClr>
              </a:solidFill>
              <a:latin typeface="Arial" panose="020B0604020202090204" pitchFamily="34" charset="0"/>
              <a:cs typeface="Arial" panose="020B0604020202090204" pitchFamily="34" charset="0"/>
            </a:endParaRPr>
          </a:p>
        </p:txBody>
      </p:sp>
      <p:pic>
        <p:nvPicPr>
          <p:cNvPr id="6" name="Picture 5"/>
          <p:cNvPicPr>
            <a:picLocks noChangeAspect="1"/>
          </p:cNvPicPr>
          <p:nvPr/>
        </p:nvPicPr>
        <p:blipFill>
          <a:blip r:embed="rId4"/>
          <a:stretch>
            <a:fillRect/>
          </a:stretch>
        </p:blipFill>
        <p:spPr>
          <a:xfrm>
            <a:off x="1342767" y="3529484"/>
            <a:ext cx="8263457" cy="2105025"/>
          </a:xfrm>
          <a:prstGeom prst="rect">
            <a:avLst/>
          </a:prstGeom>
        </p:spPr>
      </p:pic>
    </p:spTree>
    <p:custDataLst>
      <p:tags r:id="rId5"/>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custDataLst>
              <p:tags r:id="rId1"/>
            </p:custDataLst>
          </p:nvPr>
        </p:nvPicPr>
        <p:blipFill rotWithShape="1">
          <a:blip r:embed="rId2"/>
          <a:srcRect/>
          <a:stretch>
            <a:fillRect/>
          </a:stretch>
        </p:blipFill>
        <p:spPr>
          <a:xfrm flipH="1">
            <a:off x="10923036" y="4826000"/>
            <a:ext cx="1162130" cy="1930400"/>
          </a:xfrm>
          <a:prstGeom prst="rect">
            <a:avLst/>
          </a:prstGeom>
        </p:spPr>
      </p:pic>
      <p:sp>
        <p:nvSpPr>
          <p:cNvPr id="3" name="Content Placeholder 2"/>
          <p:cNvSpPr>
            <a:spLocks noGrp="1"/>
          </p:cNvSpPr>
          <p:nvPr>
            <p:ph type="body" sz="half" idx="4294967295"/>
            <p:custDataLst>
              <p:tags r:id="rId3"/>
            </p:custDataLst>
          </p:nvPr>
        </p:nvSpPr>
        <p:spPr>
          <a:xfrm>
            <a:off x="770010" y="2057400"/>
            <a:ext cx="10687961"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lvl="0" algn="l">
              <a:lnSpc>
                <a:spcPct val="100000"/>
              </a:lnSpc>
              <a:spcBef>
                <a:spcPts val="1400"/>
              </a:spcBef>
              <a:buClrTx/>
              <a:buSzTx/>
            </a:pPr>
            <a:r>
              <a:rPr lang="en-US" sz="2200" dirty="0">
                <a:solidFill>
                  <a:schemeClr val="accent3">
                    <a:lumMod val="50000"/>
                  </a:schemeClr>
                </a:solidFill>
                <a:latin typeface="Arial" panose="020B0604020202090204" pitchFamily="34" charset="0"/>
                <a:cs typeface="Arial" panose="020B0604020202090204" pitchFamily="34" charset="0"/>
                <a:sym typeface="+mn-ea"/>
              </a:rPr>
              <a:t>We can observe that with heavy payloads, the successful landing are more for PO, LEO and ISS orbits.</a:t>
            </a:r>
            <a:endParaRPr lang="en-US" sz="2200" dirty="0">
              <a:solidFill>
                <a:schemeClr val="accent3">
                  <a:lumMod val="50000"/>
                </a:schemeClr>
              </a:solidFill>
              <a:latin typeface="Arial" panose="020B0604020202090204" pitchFamily="34" charset="0"/>
              <a:cs typeface="Arial" panose="020B0604020202090204" pitchFamily="34" charset="0"/>
              <a:sym typeface="+mn-ea"/>
            </a:endParaRPr>
          </a:p>
          <a:p>
            <a:pPr lvl="0" algn="l">
              <a:lnSpc>
                <a:spcPct val="100000"/>
              </a:lnSpc>
              <a:spcBef>
                <a:spcPts val="1400"/>
              </a:spcBef>
              <a:buClrTx/>
              <a:buSzTx/>
            </a:pPr>
            <a:endParaRPr lang="en-US" sz="2200" dirty="0">
              <a:solidFill>
                <a:schemeClr val="accent3">
                  <a:lumMod val="50000"/>
                </a:schemeClr>
              </a:solidFill>
              <a:latin typeface="Arial" panose="020B0604020202090204" pitchFamily="34" charset="0"/>
              <a:cs typeface="Arial" panose="020B0604020202090204" pitchFamily="34" charset="0"/>
              <a:sym typeface="+mn-ea"/>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00000"/>
                </a:solidFill>
                <a:latin typeface="Arial" panose="020B0604020202090204" pitchFamily="34" charset="0"/>
                <a:cs typeface="Arial" panose="020B0604020202090204" pitchFamily="34" charset="0"/>
              </a:rPr>
              <a:t>Payload vs. Orbit Type</a:t>
            </a:r>
            <a:endParaRPr lang="en-US" dirty="0">
              <a:solidFill>
                <a:srgbClr val="000000"/>
              </a:solidFill>
              <a:latin typeface="Arial" panose="020B0604020202090204" pitchFamily="34" charset="0"/>
              <a:cs typeface="Arial" panose="020B0604020202090204" pitchFamily="34" charset="0"/>
            </a:endParaRPr>
          </a:p>
        </p:txBody>
      </p:sp>
      <p:pic>
        <p:nvPicPr>
          <p:cNvPr id="6" name="Picture 5"/>
          <p:cNvPicPr>
            <a:picLocks noChangeAspect="1"/>
          </p:cNvPicPr>
          <p:nvPr/>
        </p:nvPicPr>
        <p:blipFill>
          <a:blip r:embed="rId4"/>
          <a:stretch>
            <a:fillRect/>
          </a:stretch>
        </p:blipFill>
        <p:spPr>
          <a:xfrm>
            <a:off x="1146614" y="3429000"/>
            <a:ext cx="9082607" cy="2095500"/>
          </a:xfrm>
          <a:prstGeom prst="rect">
            <a:avLst/>
          </a:prstGeom>
        </p:spPr>
      </p:pic>
    </p:spTree>
    <p:custDataLst>
      <p:tags r:id="rId5"/>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custDataLst>
              <p:tags r:id="rId1"/>
            </p:custDataLst>
          </p:nvPr>
        </p:nvPicPr>
        <p:blipFill rotWithShape="1">
          <a:blip r:embed="rId2"/>
          <a:srcRect/>
          <a:stretch>
            <a:fillRect/>
          </a:stretch>
        </p:blipFill>
        <p:spPr>
          <a:xfrm flipH="1">
            <a:off x="10923036" y="4826000"/>
            <a:ext cx="1162130" cy="1930400"/>
          </a:xfrm>
          <a:prstGeom prst="rect">
            <a:avLst/>
          </a:prstGeom>
        </p:spPr>
      </p:pic>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accent1">
                    <a:lumMod val="50000"/>
                  </a:schemeClr>
                </a:solidFill>
                <a:latin typeface="Arial" panose="020B0604020202090204" pitchFamily="34" charset="0"/>
                <a:ea typeface="+mj-ea"/>
                <a:cs typeface="Arial" panose="020B0604020202090204" pitchFamily="34" charset="0"/>
              </a:rPr>
              <a:t>Launch Success Yearly Trend</a:t>
            </a:r>
            <a:endParaRPr lang="en-US" sz="3600" kern="1200" dirty="0">
              <a:solidFill>
                <a:schemeClr val="accent1">
                  <a:lumMod val="50000"/>
                </a:schemeClr>
              </a:solidFill>
              <a:latin typeface="Arial" panose="020B0604020202090204" pitchFamily="34" charset="0"/>
              <a:ea typeface="+mj-ea"/>
              <a:cs typeface="Arial" panose="020B0604020202090204" pitchFamily="34" charset="0"/>
            </a:endParaRPr>
          </a:p>
        </p:txBody>
      </p:sp>
      <p:sp>
        <p:nvSpPr>
          <p:cNvPr id="3" name="Content Placeholder 2"/>
          <p:cNvSpPr>
            <a:spLocks noGrp="1"/>
          </p:cNvSpPr>
          <p:nvPr>
            <p:ph type="body" sz="half" idx="4294967295"/>
            <p:custDataLst>
              <p:tags r:id="rId3"/>
            </p:custDataLst>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lvl="0" algn="l">
              <a:spcBef>
                <a:spcPts val="1400"/>
              </a:spcBef>
              <a:buClrTx/>
              <a:buSzTx/>
            </a:pPr>
            <a:r>
              <a:rPr lang="en-US" sz="2200" dirty="0">
                <a:solidFill>
                  <a:schemeClr val="dk1"/>
                </a:solidFill>
                <a:latin typeface="Arial" panose="020B0604020202090204" pitchFamily="34" charset="0"/>
                <a:cs typeface="Arial" panose="020B0604020202090204" pitchFamily="34" charset="0"/>
                <a:sym typeface="+mn-ea"/>
              </a:rPr>
              <a:t>From the plot, we can observe that success rate since 2013 kept on increasing till 2020.</a:t>
            </a:r>
            <a:endParaRPr lang="en-US" sz="2200" dirty="0">
              <a:solidFill>
                <a:schemeClr val="dk1"/>
              </a:solidFill>
              <a:latin typeface="Arial" panose="020B0604020202090204" pitchFamily="34" charset="0"/>
              <a:cs typeface="Arial" panose="020B0604020202090204" pitchFamily="34" charset="0"/>
              <a:sym typeface="+mn-ea"/>
            </a:endParaRPr>
          </a:p>
          <a:p>
            <a:pPr lvl="0" algn="l">
              <a:spcBef>
                <a:spcPts val="1400"/>
              </a:spcBef>
              <a:buClrTx/>
              <a:buSzTx/>
            </a:pPr>
            <a:endParaRPr lang="en-US" sz="2200" dirty="0">
              <a:solidFill>
                <a:schemeClr val="dk1"/>
              </a:solidFill>
              <a:latin typeface="Arial" panose="020B0604020202090204" pitchFamily="34" charset="0"/>
              <a:cs typeface="Arial" panose="020B0604020202090204" pitchFamily="34" charset="0"/>
              <a:sym typeface="+mn-ea"/>
            </a:endParaRPr>
          </a:p>
        </p:txBody>
      </p:sp>
      <p:sp>
        <p:nvSpPr>
          <p:cNvPr id="5" name="Slide Number Placeholder 4"/>
          <p:cNvSpPr>
            <a:spLocks noGrp="1"/>
          </p:cNvSpPr>
          <p:nvPr>
            <p:ph type="sldNum" sz="quarter" idx="12"/>
            <p:custDataLst>
              <p:tags r:id="rId4"/>
            </p:custDataLst>
          </p:nvPr>
        </p:nvSpPr>
        <p:spPr/>
        <p:txBody>
          <a:bodyPr vert="horz"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spcAft>
                <a:spcPts val="600"/>
              </a:spcAft>
              <a:buClrTx/>
              <a:buSzTx/>
              <a:buFontTx/>
            </a:pPr>
            <a:fld id="{9A0DB2DC-4C9A-4742-B13C-FB6460FD3503}" type="slidenum">
              <a:rPr lang="en-US" sz="1200" smtClean="0">
                <a:solidFill>
                  <a:schemeClr val="dk1">
                    <a:tint val="75000"/>
                    <a:lumMod val="85000"/>
                    <a:lumOff val="15000"/>
                  </a:schemeClr>
                </a:solidFill>
                <a:latin typeface="Arial" panose="020B0604020202090204" pitchFamily="34" charset="0"/>
                <a:cs typeface="Arial" panose="020B0604020202090204" pitchFamily="34" charset="0"/>
                <a:sym typeface="+mn-ea"/>
              </a:rPr>
            </a:fld>
            <a:endParaRPr lang="en-US" sz="1200" smtClean="0">
              <a:solidFill>
                <a:schemeClr val="dk1">
                  <a:tint val="75000"/>
                  <a:lumMod val="85000"/>
                  <a:lumOff val="15000"/>
                </a:schemeClr>
              </a:solidFill>
              <a:latin typeface="Arial" panose="020B0604020202090204" pitchFamily="34" charset="0"/>
              <a:cs typeface="Arial" panose="020B0604020202090204" pitchFamily="34" charset="0"/>
              <a:sym typeface="+mn-ea"/>
            </a:endParaRPr>
          </a:p>
        </p:txBody>
      </p:sp>
      <p:pic>
        <p:nvPicPr>
          <p:cNvPr id="15" name="Picture 14"/>
          <p:cNvPicPr>
            <a:picLocks noChangeAspect="1"/>
          </p:cNvPicPr>
          <p:nvPr/>
        </p:nvPicPr>
        <p:blipFill>
          <a:blip r:embed="rId5"/>
          <a:stretch>
            <a:fillRect/>
          </a:stretch>
        </p:blipFill>
        <p:spPr>
          <a:xfrm>
            <a:off x="4712822" y="1935308"/>
            <a:ext cx="6303910" cy="3602565"/>
          </a:xfrm>
          <a:prstGeom prst="rect">
            <a:avLst/>
          </a:prstGeom>
        </p:spPr>
      </p:pic>
    </p:spTree>
    <p:custDataLst>
      <p:tags r:id="rId6"/>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custDataLst>
              <p:tags r:id="rId1"/>
            </p:custDataLst>
          </p:nvPr>
        </p:nvPicPr>
        <p:blipFill rotWithShape="1">
          <a:blip r:embed="rId2"/>
          <a:srcRect/>
          <a:stretch>
            <a:fillRect/>
          </a:stretch>
        </p:blipFill>
        <p:spPr>
          <a:xfrm flipH="1">
            <a:off x="10923036" y="4826000"/>
            <a:ext cx="1162130" cy="1930400"/>
          </a:xfrm>
          <a:prstGeom prst="rect">
            <a:avLst/>
          </a:prstGeom>
        </p:spPr>
      </p:pic>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700" b="0" i="0" u="none" strike="noStrike" kern="1200" cap="none" spc="0" normalizeH="0" baseline="0" noProof="0" dirty="0">
                <a:ln>
                  <a:noFill/>
                </a:ln>
                <a:solidFill>
                  <a:schemeClr val="accent1">
                    <a:lumMod val="50000"/>
                  </a:schemeClr>
                </a:solidFill>
                <a:effectLst/>
                <a:uLnTx/>
                <a:uFillTx/>
                <a:latin typeface="Arial" panose="020B0604020202090204" pitchFamily="34" charset="0"/>
                <a:ea typeface="+mn-ea"/>
                <a:cs typeface="Arial" panose="020B0604020202090204" pitchFamily="34" charset="0"/>
              </a:rPr>
              <a:t>All Launch Site Names</a:t>
            </a:r>
            <a:endParaRPr kumimoji="0" lang="en-US" sz="3700" b="0" i="0" u="none" strike="noStrike" kern="1200" cap="none" spc="0" normalizeH="0" baseline="0" noProof="0" dirty="0">
              <a:ln>
                <a:noFill/>
              </a:ln>
              <a:solidFill>
                <a:schemeClr val="accent1">
                  <a:lumMod val="50000"/>
                </a:schemeClr>
              </a:solidFill>
              <a:effectLst/>
              <a:uLnTx/>
              <a:uFillTx/>
              <a:latin typeface="Arial" panose="020B0604020202090204" pitchFamily="34" charset="0"/>
              <a:ea typeface="+mn-ea"/>
              <a:cs typeface="Arial" panose="020B0604020202090204" pitchFamily="34" charset="0"/>
            </a:endParaRPr>
          </a:p>
        </p:txBody>
      </p:sp>
      <p:sp>
        <p:nvSpPr>
          <p:cNvPr id="3" name="Content Placeholder 2"/>
          <p:cNvSpPr>
            <a:spLocks noGrp="1"/>
          </p:cNvSpPr>
          <p:nvPr>
            <p:ph type="body" sz="half" idx="4294967295"/>
            <p:custDataLst>
              <p:tags r:id="rId3"/>
            </p:custDataLst>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lvl="0" algn="l">
              <a:spcBef>
                <a:spcPts val="1400"/>
              </a:spcBef>
              <a:buClrTx/>
              <a:buSzTx/>
            </a:pPr>
            <a:r>
              <a:rPr lang="en-US" sz="2200" dirty="0">
                <a:solidFill>
                  <a:schemeClr val="dk1"/>
                </a:solidFill>
                <a:latin typeface="Arial" panose="020B0604020202090204" pitchFamily="34" charset="0"/>
                <a:cs typeface="Arial" panose="020B0604020202090204" pitchFamily="34" charset="0"/>
                <a:sym typeface="+mn-ea"/>
              </a:rPr>
              <a:t>We used the key word DISTINCT to show only unique launch sites from the SpaceX data.</a:t>
            </a:r>
            <a:endParaRPr lang="en-US" sz="2200" dirty="0">
              <a:solidFill>
                <a:schemeClr val="dk1"/>
              </a:solidFill>
              <a:latin typeface="Arial" panose="020B0604020202090204" pitchFamily="34" charset="0"/>
              <a:cs typeface="Arial" panose="020B0604020202090204" pitchFamily="34" charset="0"/>
              <a:sym typeface="+mn-ea"/>
            </a:endParaRPr>
          </a:p>
          <a:p>
            <a:pPr lvl="0" algn="l">
              <a:spcBef>
                <a:spcPts val="1400"/>
              </a:spcBef>
              <a:buClrTx/>
              <a:buSzTx/>
            </a:pPr>
            <a:endParaRPr lang="en-US" sz="2200" dirty="0">
              <a:solidFill>
                <a:schemeClr val="dk1"/>
              </a:solidFill>
              <a:latin typeface="Arial" panose="020B0604020202090204" pitchFamily="34" charset="0"/>
              <a:cs typeface="Arial" panose="020B0604020202090204" pitchFamily="34" charset="0"/>
              <a:sym typeface="+mn-ea"/>
            </a:endParaRPr>
          </a:p>
        </p:txBody>
      </p:sp>
      <p:pic>
        <p:nvPicPr>
          <p:cNvPr id="6" name="Picture 5"/>
          <p:cNvPicPr>
            <a:picLocks noChangeAspect="1"/>
          </p:cNvPicPr>
          <p:nvPr/>
        </p:nvPicPr>
        <p:blipFill>
          <a:blip r:embed="rId4"/>
          <a:stretch>
            <a:fillRect/>
          </a:stretch>
        </p:blipFill>
        <p:spPr>
          <a:xfrm>
            <a:off x="5295320" y="2196715"/>
            <a:ext cx="6253212" cy="3534424"/>
          </a:xfrm>
          <a:prstGeom prst="rect">
            <a:avLst/>
          </a:prstGeom>
        </p:spPr>
      </p:pic>
      <p:sp>
        <p:nvSpPr>
          <p:cNvPr id="5" name="Slide Number Placeholder 4"/>
          <p:cNvSpPr>
            <a:spLocks noGrp="1"/>
          </p:cNvSpPr>
          <p:nvPr>
            <p:ph type="sldNum" sz="quarter" idx="12"/>
            <p:custDataLst>
              <p:tags r:id="rId5"/>
            </p:custDataLst>
          </p:nvPr>
        </p:nvSpPr>
        <p:spPr/>
        <p:txBody>
          <a:bodyPr vert="horz"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spcAft>
                <a:spcPts val="600"/>
              </a:spcAft>
              <a:buClrTx/>
              <a:buSzTx/>
              <a:buFontTx/>
            </a:pPr>
            <a:fld id="{9A0DB2DC-4C9A-4742-B13C-FB6460FD3503}" type="slidenum">
              <a:rPr lang="en-US" sz="1200" smtClean="0">
                <a:solidFill>
                  <a:schemeClr val="dk1">
                    <a:tint val="75000"/>
                    <a:lumMod val="85000"/>
                    <a:lumOff val="15000"/>
                  </a:schemeClr>
                </a:solidFill>
                <a:latin typeface="Arial" panose="020B0604020202090204" pitchFamily="34" charset="0"/>
                <a:cs typeface="Arial" panose="020B0604020202090204" pitchFamily="34" charset="0"/>
                <a:sym typeface="+mn-ea"/>
              </a:rPr>
            </a:fld>
            <a:endParaRPr lang="en-US" sz="1200" smtClean="0">
              <a:solidFill>
                <a:schemeClr val="dk1">
                  <a:tint val="75000"/>
                  <a:lumMod val="85000"/>
                  <a:lumOff val="15000"/>
                </a:schemeClr>
              </a:solidFill>
              <a:latin typeface="Arial" panose="020B0604020202090204" pitchFamily="34" charset="0"/>
              <a:cs typeface="Arial" panose="020B0604020202090204" pitchFamily="34" charset="0"/>
              <a:sym typeface="+mn-ea"/>
            </a:endParaRPr>
          </a:p>
        </p:txBody>
      </p:sp>
    </p:spTree>
    <p:custDataLst>
      <p:tags r:id="rId6"/>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custDataLst>
              <p:tags r:id="rId1"/>
            </p:custDataLst>
          </p:nvPr>
        </p:nvPicPr>
        <p:blipFill rotWithShape="1">
          <a:blip r:embed="rId2"/>
          <a:srcRect/>
          <a:stretch>
            <a:fillRect/>
          </a:stretch>
        </p:blipFill>
        <p:spPr>
          <a:xfrm flipH="1">
            <a:off x="10923036" y="4826000"/>
            <a:ext cx="1162130" cy="1930400"/>
          </a:xfrm>
          <a:prstGeom prst="rect">
            <a:avLst/>
          </a:prstGeom>
        </p:spPr>
      </p:pic>
      <p:sp>
        <p:nvSpPr>
          <p:cNvPr id="5" name="Content Placeholder 4"/>
          <p:cNvSpPr>
            <a:spLocks noGrp="1"/>
          </p:cNvSpPr>
          <p:nvPr>
            <p:ph idx="4294967295"/>
            <p:custDataLst>
              <p:tags r:id="rId3"/>
            </p:custDataLst>
          </p:nvPr>
        </p:nvSpPr>
        <p:spPr>
          <a:xfrm>
            <a:off x="770010" y="1825625"/>
            <a:ext cx="10222887" cy="4122999"/>
          </a:xfrm>
          <a:prstGeom prst="rect">
            <a:avLst/>
          </a:prstGeom>
        </p:spPr>
        <p:txBody>
          <a:bodyPr>
            <a:normAutofit lnSpcReduction="2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lvl="0" algn="l">
              <a:lnSpc>
                <a:spcPct val="100000"/>
              </a:lnSpc>
              <a:spcBef>
                <a:spcPts val="1400"/>
              </a:spcBef>
              <a:buClrTx/>
              <a:buSzTx/>
            </a:pPr>
            <a:endParaRPr lang="en-US" sz="2200" dirty="0">
              <a:solidFill>
                <a:schemeClr val="accent3">
                  <a:lumMod val="50000"/>
                </a:schemeClr>
              </a:solidFill>
              <a:latin typeface="Arial" panose="020B0604020202090204" pitchFamily="34" charset="0"/>
              <a:cs typeface="Arial" panose="020B0604020202090204" pitchFamily="34" charset="0"/>
              <a:sym typeface="+mn-ea"/>
            </a:endParaRPr>
          </a:p>
          <a:p>
            <a:pPr lvl="0" algn="l">
              <a:lnSpc>
                <a:spcPct val="100000"/>
              </a:lnSpc>
              <a:spcBef>
                <a:spcPts val="1400"/>
              </a:spcBef>
              <a:buClrTx/>
              <a:buSzTx/>
            </a:pPr>
            <a:endParaRPr lang="en-US" sz="2200" dirty="0">
              <a:solidFill>
                <a:schemeClr val="accent3">
                  <a:lumMod val="50000"/>
                </a:schemeClr>
              </a:solidFill>
              <a:latin typeface="Arial" panose="020B0604020202090204" pitchFamily="34" charset="0"/>
              <a:cs typeface="Arial" panose="020B0604020202090204" pitchFamily="34" charset="0"/>
              <a:sym typeface="+mn-ea"/>
            </a:endParaRPr>
          </a:p>
          <a:p>
            <a:pPr lvl="0" algn="l">
              <a:lnSpc>
                <a:spcPct val="100000"/>
              </a:lnSpc>
              <a:spcBef>
                <a:spcPts val="1400"/>
              </a:spcBef>
              <a:buClrTx/>
              <a:buSzTx/>
            </a:pPr>
            <a:endParaRPr lang="en-US" sz="2200" dirty="0">
              <a:solidFill>
                <a:schemeClr val="accent3">
                  <a:lumMod val="50000"/>
                </a:schemeClr>
              </a:solidFill>
              <a:latin typeface="Arial" panose="020B0604020202090204" pitchFamily="34" charset="0"/>
              <a:cs typeface="Arial" panose="020B0604020202090204" pitchFamily="34" charset="0"/>
              <a:sym typeface="+mn-ea"/>
            </a:endParaRPr>
          </a:p>
          <a:p>
            <a:pPr lvl="0" algn="l">
              <a:lnSpc>
                <a:spcPct val="100000"/>
              </a:lnSpc>
              <a:spcBef>
                <a:spcPts val="1400"/>
              </a:spcBef>
              <a:buClrTx/>
              <a:buSzTx/>
            </a:pPr>
            <a:endParaRPr lang="en-US" sz="2200" dirty="0">
              <a:solidFill>
                <a:schemeClr val="accent3">
                  <a:lumMod val="50000"/>
                </a:schemeClr>
              </a:solidFill>
              <a:latin typeface="Arial" panose="020B0604020202090204" pitchFamily="34" charset="0"/>
              <a:cs typeface="Arial" panose="020B0604020202090204" pitchFamily="34" charset="0"/>
              <a:sym typeface="+mn-ea"/>
            </a:endParaRPr>
          </a:p>
          <a:p>
            <a:pPr lvl="0" algn="l">
              <a:lnSpc>
                <a:spcPct val="100000"/>
              </a:lnSpc>
              <a:spcBef>
                <a:spcPts val="1400"/>
              </a:spcBef>
              <a:buClrTx/>
              <a:buSzTx/>
            </a:pPr>
            <a:endParaRPr lang="en-US" sz="2200" dirty="0">
              <a:solidFill>
                <a:schemeClr val="accent3">
                  <a:lumMod val="50000"/>
                </a:schemeClr>
              </a:solidFill>
              <a:latin typeface="Arial" panose="020B0604020202090204" pitchFamily="34" charset="0"/>
              <a:cs typeface="Arial" panose="020B0604020202090204" pitchFamily="34" charset="0"/>
              <a:sym typeface="+mn-ea"/>
            </a:endParaRPr>
          </a:p>
          <a:p>
            <a:pPr lvl="0" algn="l">
              <a:lnSpc>
                <a:spcPct val="100000"/>
              </a:lnSpc>
              <a:spcBef>
                <a:spcPts val="1400"/>
              </a:spcBef>
              <a:buClrTx/>
              <a:buSzTx/>
            </a:pPr>
            <a:endParaRPr lang="en-US" sz="2200" dirty="0">
              <a:solidFill>
                <a:schemeClr val="accent3">
                  <a:lumMod val="50000"/>
                </a:schemeClr>
              </a:solidFill>
              <a:latin typeface="Arial" panose="020B0604020202090204" pitchFamily="34" charset="0"/>
              <a:cs typeface="Arial" panose="020B0604020202090204" pitchFamily="34" charset="0"/>
              <a:sym typeface="+mn-ea"/>
            </a:endParaRPr>
          </a:p>
          <a:p>
            <a:pPr lvl="0" algn="l">
              <a:lnSpc>
                <a:spcPct val="100000"/>
              </a:lnSpc>
              <a:spcBef>
                <a:spcPts val="1400"/>
              </a:spcBef>
              <a:buClrTx/>
              <a:buSzTx/>
            </a:pPr>
            <a:r>
              <a:rPr lang="en-US" sz="2200" dirty="0">
                <a:solidFill>
                  <a:schemeClr val="accent3">
                    <a:lumMod val="50000"/>
                  </a:schemeClr>
                </a:solidFill>
                <a:latin typeface="Arial" panose="020B0604020202090204" pitchFamily="34" charset="0"/>
                <a:cs typeface="Arial" panose="020B0604020202090204" pitchFamily="34" charset="0"/>
                <a:sym typeface="+mn-ea"/>
              </a:rPr>
              <a:t>We used the query above to display 5 records where launch sites begin with `CCA`</a:t>
            </a:r>
            <a:endParaRPr lang="en-US" sz="2200" dirty="0">
              <a:solidFill>
                <a:schemeClr val="accent3">
                  <a:lumMod val="50000"/>
                </a:schemeClr>
              </a:solidFill>
              <a:latin typeface="Arial" panose="020B0604020202090204" pitchFamily="34" charset="0"/>
              <a:cs typeface="Arial" panose="020B0604020202090204" pitchFamily="34" charset="0"/>
              <a:sym typeface="+mn-ea"/>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50000"/>
                  </a:schemeClr>
                </a:solidFill>
                <a:latin typeface="Arial" panose="020B0604020202090204" pitchFamily="34" charset="0"/>
                <a:cs typeface="Arial" panose="020B0604020202090204" pitchFamily="34" charset="0"/>
              </a:rPr>
              <a:t>Launch Site Names Begin with 'CCA'</a:t>
            </a:r>
            <a:endParaRPr lang="en-US" dirty="0">
              <a:solidFill>
                <a:schemeClr val="accent1">
                  <a:lumMod val="50000"/>
                </a:schemeClr>
              </a:solidFill>
              <a:latin typeface="Arial" panose="020B0604020202090204" pitchFamily="34" charset="0"/>
              <a:cs typeface="Arial" panose="020B0604020202090204" pitchFamily="34" charset="0"/>
            </a:endParaRPr>
          </a:p>
        </p:txBody>
      </p:sp>
      <p:pic>
        <p:nvPicPr>
          <p:cNvPr id="6" name="Picture 5"/>
          <p:cNvPicPr>
            <a:picLocks noChangeAspect="1"/>
          </p:cNvPicPr>
          <p:nvPr/>
        </p:nvPicPr>
        <p:blipFill>
          <a:blip r:embed="rId4"/>
          <a:stretch>
            <a:fillRect/>
          </a:stretch>
        </p:blipFill>
        <p:spPr>
          <a:xfrm>
            <a:off x="867266" y="1626375"/>
            <a:ext cx="10028374" cy="2907149"/>
          </a:xfrm>
          <a:prstGeom prst="rect">
            <a:avLst/>
          </a:prstGeom>
        </p:spPr>
      </p:pic>
    </p:spTree>
    <p:custDataLst>
      <p:tags r:id="rId5"/>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custDataLst>
              <p:tags r:id="rId1"/>
            </p:custDataLst>
          </p:nvPr>
        </p:nvPicPr>
        <p:blipFill rotWithShape="1">
          <a:blip r:embed="rId2"/>
          <a:srcRect/>
          <a:stretch>
            <a:fillRect/>
          </a:stretch>
        </p:blipFill>
        <p:spPr>
          <a:xfrm flipH="1">
            <a:off x="10923036" y="4826000"/>
            <a:ext cx="1162130" cy="1930400"/>
          </a:xfrm>
          <a:prstGeom prst="rect">
            <a:avLst/>
          </a:prstGeom>
        </p:spPr>
      </p:pic>
      <p:sp>
        <p:nvSpPr>
          <p:cNvPr id="5" name="Content Placeholder 4"/>
          <p:cNvSpPr>
            <a:spLocks noGrp="1"/>
          </p:cNvSpPr>
          <p:nvPr>
            <p:ph idx="4294967295"/>
            <p:custDataLst>
              <p:tags r:id="rId3"/>
            </p:custDataLst>
          </p:nvPr>
        </p:nvSpPr>
        <p:spPr>
          <a:xfrm>
            <a:off x="770010" y="182562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lvl="0" algn="l">
              <a:lnSpc>
                <a:spcPct val="100000"/>
              </a:lnSpc>
              <a:spcBef>
                <a:spcPts val="1400"/>
              </a:spcBef>
              <a:buClrTx/>
              <a:buSzTx/>
            </a:pPr>
            <a:r>
              <a:rPr lang="en-US" sz="2200" dirty="0">
                <a:solidFill>
                  <a:schemeClr val="accent3">
                    <a:lumMod val="50000"/>
                  </a:schemeClr>
                </a:solidFill>
                <a:latin typeface="Arial" panose="020B0604020202090204" pitchFamily="34" charset="0"/>
                <a:cs typeface="Arial" panose="020B0604020202090204" pitchFamily="34" charset="0"/>
                <a:sym typeface="+mn-ea"/>
              </a:rPr>
              <a:t>We calculated the total payload carried by boosters from NASA as 45596 using the query below</a:t>
            </a:r>
            <a:endParaRPr lang="en-US" sz="2200" dirty="0">
              <a:solidFill>
                <a:schemeClr val="accent3">
                  <a:lumMod val="50000"/>
                </a:schemeClr>
              </a:solidFill>
              <a:latin typeface="Arial" panose="020B0604020202090204" pitchFamily="34" charset="0"/>
              <a:cs typeface="Arial" panose="020B0604020202090204" pitchFamily="34" charset="0"/>
              <a:sym typeface="+mn-ea"/>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50000"/>
                  </a:schemeClr>
                </a:solidFill>
                <a:latin typeface="Arial" panose="020B0604020202090204" pitchFamily="34" charset="0"/>
                <a:cs typeface="Arial" panose="020B0604020202090204" pitchFamily="34" charset="0"/>
              </a:rPr>
              <a:t>Total Payload Mass</a:t>
            </a:r>
            <a:endParaRPr lang="en-US" dirty="0">
              <a:solidFill>
                <a:schemeClr val="accent1">
                  <a:lumMod val="50000"/>
                </a:schemeClr>
              </a:solidFill>
              <a:latin typeface="Arial" panose="020B0604020202090204" pitchFamily="34" charset="0"/>
              <a:cs typeface="Arial" panose="020B0604020202090204" pitchFamily="34" charset="0"/>
            </a:endParaRPr>
          </a:p>
        </p:txBody>
      </p:sp>
      <p:pic>
        <p:nvPicPr>
          <p:cNvPr id="6" name="Picture 5"/>
          <p:cNvPicPr>
            <a:picLocks noChangeAspect="1"/>
          </p:cNvPicPr>
          <p:nvPr/>
        </p:nvPicPr>
        <p:blipFill>
          <a:blip r:embed="rId4"/>
          <a:stretch>
            <a:fillRect/>
          </a:stretch>
        </p:blipFill>
        <p:spPr>
          <a:xfrm>
            <a:off x="1858945" y="2833181"/>
            <a:ext cx="7415269" cy="2942144"/>
          </a:xfrm>
          <a:prstGeom prst="rect">
            <a:avLst/>
          </a:prstGeom>
        </p:spPr>
      </p:pic>
    </p:spTree>
    <p:custDataLst>
      <p:tags r:id="rId5"/>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custDataLst>
              <p:tags r:id="rId1"/>
            </p:custDataLst>
          </p:nvPr>
        </p:nvPicPr>
        <p:blipFill rotWithShape="1">
          <a:blip r:embed="rId2"/>
          <a:srcRect/>
          <a:stretch>
            <a:fillRect/>
          </a:stretch>
        </p:blipFill>
        <p:spPr>
          <a:xfrm flipH="1">
            <a:off x="10923036" y="4826000"/>
            <a:ext cx="1162130" cy="1930400"/>
          </a:xfrm>
          <a:prstGeom prst="rect">
            <a:avLst/>
          </a:prstGeom>
        </p:spPr>
      </p:pic>
      <p:sp>
        <p:nvSpPr>
          <p:cNvPr id="3" name="Title 1"/>
          <p:cNvSpPr txBox="1"/>
          <p:nvPr/>
        </p:nvSpPr>
        <p:spPr>
          <a:xfrm>
            <a:off x="648929" y="629266"/>
            <a:ext cx="3505495" cy="162232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chemeClr val="accent1">
                    <a:lumMod val="50000"/>
                  </a:schemeClr>
                </a:solidFill>
                <a:latin typeface="Arial" panose="020B0604020202090204" pitchFamily="34" charset="0"/>
                <a:ea typeface="+mj-ea"/>
                <a:cs typeface="Arial" panose="020B0604020202090204" pitchFamily="34" charset="0"/>
              </a:rPr>
              <a:t>Average Payload Mass by F9 v1.1</a:t>
            </a:r>
            <a:endParaRPr lang="en-US" sz="3700" kern="1200" dirty="0">
              <a:solidFill>
                <a:schemeClr val="accent1">
                  <a:lumMod val="50000"/>
                </a:schemeClr>
              </a:solidFill>
              <a:latin typeface="Arial" panose="020B0604020202090204" pitchFamily="34" charset="0"/>
              <a:ea typeface="+mj-ea"/>
              <a:cs typeface="Arial" panose="020B0604020202090204" pitchFamily="34" charset="0"/>
            </a:endParaRPr>
          </a:p>
        </p:txBody>
      </p:sp>
      <p:sp>
        <p:nvSpPr>
          <p:cNvPr id="5" name="Content Placeholder 4"/>
          <p:cNvSpPr>
            <a:spLocks noGrp="1"/>
          </p:cNvSpPr>
          <p:nvPr>
            <p:ph idx="4294967295"/>
            <p:custDataLst>
              <p:tags r:id="rId3"/>
            </p:custDataLst>
          </p:nvPr>
        </p:nvSpPr>
        <p:spPr>
          <a:xfrm>
            <a:off x="648931" y="2438400"/>
            <a:ext cx="3505494" cy="37854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lvl="0" algn="l">
              <a:spcBef>
                <a:spcPts val="1400"/>
              </a:spcBef>
              <a:buClrTx/>
              <a:buSzTx/>
            </a:pPr>
            <a:r>
              <a:rPr lang="en-US" sz="2000" dirty="0">
                <a:solidFill>
                  <a:schemeClr val="dk1"/>
                </a:solidFill>
                <a:latin typeface="Arial" panose="020B0604020202090204" pitchFamily="34" charset="0"/>
                <a:cs typeface="Arial" panose="020B0604020202090204" pitchFamily="34" charset="0"/>
                <a:sym typeface="+mn-ea"/>
              </a:rPr>
              <a:t>We calculated the average payload mass carried by booster version F9 v1.1 as 2928.4</a:t>
            </a:r>
            <a:endParaRPr lang="en-US" sz="2000" dirty="0">
              <a:solidFill>
                <a:schemeClr val="dk1"/>
              </a:solidFill>
              <a:latin typeface="Arial" panose="020B0604020202090204" pitchFamily="34" charset="0"/>
              <a:cs typeface="Arial" panose="020B0604020202090204" pitchFamily="34" charset="0"/>
              <a:sym typeface="+mn-ea"/>
            </a:endParaRPr>
          </a:p>
          <a:p>
            <a:pPr lvl="0" algn="l">
              <a:spcBef>
                <a:spcPts val="1400"/>
              </a:spcBef>
              <a:buClrTx/>
              <a:buSzTx/>
            </a:pPr>
            <a:endParaRPr lang="en-US" sz="2000" dirty="0">
              <a:solidFill>
                <a:schemeClr val="dk1"/>
              </a:solidFill>
              <a:latin typeface="Arial" panose="020B0604020202090204" pitchFamily="34" charset="0"/>
              <a:cs typeface="Arial" panose="020B0604020202090204" pitchFamily="34" charset="0"/>
              <a:sym typeface="+mn-ea"/>
            </a:endParaRPr>
          </a:p>
        </p:txBody>
      </p:sp>
      <p:sp>
        <p:nvSpPr>
          <p:cNvPr id="11" name="Rectangle 10"/>
          <p:cNvSpPr>
            <a:spLocks noGrp="1" noRot="1" noChangeAspect="1" noMove="1" noResize="1" noEditPoints="1" noAdjustHandles="1" noChangeArrowheads="1" noChangeShapeType="1" noTextEdit="1"/>
          </p:cNvSpPr>
          <p:nvPr>
            <p:custDataLst>
              <p:tags r:id="rId4"/>
            </p:custData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latin typeface="Arial" panose="020B0604020202090204" pitchFamily="34" charset="0"/>
              <a:cs typeface="Arial" panose="020B0604020202090204" pitchFamily="34" charset="0"/>
            </a:endParaRPr>
          </a:p>
        </p:txBody>
      </p:sp>
      <p:sp>
        <p:nvSpPr>
          <p:cNvPr id="13" name="Rounded Rectangle 9"/>
          <p:cNvSpPr>
            <a:spLocks noGrp="1" noRot="1" noChangeAspect="1" noMove="1" noResize="1" noEditPoints="1" noAdjustHandles="1" noChangeArrowheads="1" noChangeShapeType="1" noTextEdit="1"/>
          </p:cNvSpPr>
          <p:nvPr>
            <p:custDataLst>
              <p:tags r:id="rId5"/>
            </p:custData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latin typeface="Arial" panose="020B0604020202090204" pitchFamily="34" charset="0"/>
              <a:cs typeface="Arial" panose="020B0604020202090204" pitchFamily="34" charset="0"/>
            </a:endParaRPr>
          </a:p>
        </p:txBody>
      </p:sp>
      <p:pic>
        <p:nvPicPr>
          <p:cNvPr id="6" name="Picture 5"/>
          <p:cNvPicPr>
            <a:picLocks noChangeAspect="1"/>
          </p:cNvPicPr>
          <p:nvPr/>
        </p:nvPicPr>
        <p:blipFill>
          <a:blip r:embed="rId6"/>
          <a:stretch>
            <a:fillRect/>
          </a:stretch>
        </p:blipFill>
        <p:spPr>
          <a:xfrm>
            <a:off x="5405862" y="2217937"/>
            <a:ext cx="6019331" cy="2418879"/>
          </a:xfrm>
          <a:prstGeom prst="rect">
            <a:avLst/>
          </a:prstGeom>
          <a:effectLst/>
        </p:spPr>
      </p:pic>
      <p:sp>
        <p:nvSpPr>
          <p:cNvPr id="4" name="Slide Number Placeholder 3"/>
          <p:cNvSpPr>
            <a:spLocks noGrp="1"/>
          </p:cNvSpPr>
          <p:nvPr>
            <p:ph type="sldNum" sz="quarter" idx="12"/>
          </p:nvPr>
        </p:nvSpPr>
        <p:spPr/>
        <p:txBody>
          <a:bodyPr vert="horz"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spcAft>
                <a:spcPts val="600"/>
              </a:spcAft>
              <a:buClrTx/>
              <a:buSzTx/>
              <a:buFontTx/>
            </a:pPr>
            <a:fld id="{9A0DB2DC-4C9A-4742-B13C-FB6460FD3503}" type="slidenum">
              <a:rPr lang="en-US" sz="1200">
                <a:solidFill>
                  <a:srgbClr val="000000"/>
                </a:solidFill>
                <a:latin typeface="Arial" panose="020B0604020202090204" pitchFamily="34" charset="0"/>
                <a:cs typeface="Arial" panose="020B0604020202090204" pitchFamily="34" charset="0"/>
                <a:sym typeface="+mn-ea"/>
              </a:rPr>
            </a:fld>
            <a:endParaRPr lang="en-US" sz="1200">
              <a:solidFill>
                <a:srgbClr val="000000"/>
              </a:solidFill>
              <a:latin typeface="Arial" panose="020B0604020202090204" pitchFamily="34" charset="0"/>
              <a:cs typeface="Arial" panose="020B0604020202090204" pitchFamily="34" charset="0"/>
              <a:sym typeface="+mn-ea"/>
            </a:endParaRPr>
          </a:p>
        </p:txBody>
      </p:sp>
    </p:spTree>
    <p:custDataLst>
      <p:tags r:id="rId7"/>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custDataLst>
              <p:tags r:id="rId1"/>
            </p:custDataLst>
          </p:nvPr>
        </p:nvPicPr>
        <p:blipFill rotWithShape="1">
          <a:blip r:embed="rId2"/>
          <a:srcRect/>
          <a:stretch>
            <a:fillRect/>
          </a:stretch>
        </p:blipFill>
        <p:spPr>
          <a:xfrm flipH="1">
            <a:off x="10923036" y="4826000"/>
            <a:ext cx="1162130" cy="1930400"/>
          </a:xfrm>
          <a:prstGeom prst="rect">
            <a:avLst/>
          </a:prstGeom>
        </p:spPr>
      </p:pic>
      <p:sp>
        <p:nvSpPr>
          <p:cNvPr id="3"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accent1">
                    <a:lumMod val="50000"/>
                  </a:schemeClr>
                </a:solidFill>
                <a:latin typeface="Arial" panose="020B0604020202090204" pitchFamily="34" charset="0"/>
                <a:ea typeface="+mj-ea"/>
                <a:cs typeface="Arial" panose="020B0604020202090204" pitchFamily="34" charset="0"/>
              </a:rPr>
              <a:t>First Successful Ground Landing Date</a:t>
            </a:r>
            <a:endParaRPr lang="en-US" sz="3600" kern="1200" dirty="0">
              <a:solidFill>
                <a:schemeClr val="accent1">
                  <a:lumMod val="50000"/>
                </a:schemeClr>
              </a:solidFill>
              <a:latin typeface="Arial" panose="020B0604020202090204" pitchFamily="34" charset="0"/>
              <a:ea typeface="+mj-ea"/>
              <a:cs typeface="Arial" panose="020B0604020202090204" pitchFamily="34" charset="0"/>
            </a:endParaRPr>
          </a:p>
        </p:txBody>
      </p:sp>
      <p:sp>
        <p:nvSpPr>
          <p:cNvPr id="5" name="Content Placeholder 4"/>
          <p:cNvSpPr>
            <a:spLocks noGrp="1"/>
          </p:cNvSpPr>
          <p:nvPr>
            <p:ph idx="4294967295"/>
            <p:custDataLst>
              <p:tags r:id="rId3"/>
            </p:custDataLst>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lvl="0" algn="l">
              <a:spcBef>
                <a:spcPts val="1400"/>
              </a:spcBef>
              <a:buClrTx/>
              <a:buSzTx/>
            </a:pPr>
            <a:r>
              <a:rPr lang="en-US" sz="1800" dirty="0">
                <a:solidFill>
                  <a:schemeClr val="dk1"/>
                </a:solidFill>
                <a:latin typeface="Arial" panose="020B0604020202090204" pitchFamily="34" charset="0"/>
                <a:cs typeface="Arial" panose="020B0604020202090204" pitchFamily="34" charset="0"/>
                <a:sym typeface="+mn-ea"/>
              </a:rPr>
              <a:t>We observed that the dates of the first successful landing outcome on ground pad was 22nd December 2015</a:t>
            </a:r>
            <a:endParaRPr lang="en-US" sz="1800" dirty="0">
              <a:solidFill>
                <a:schemeClr val="dk1"/>
              </a:solidFill>
              <a:latin typeface="Arial" panose="020B0604020202090204" pitchFamily="34" charset="0"/>
              <a:cs typeface="Arial" panose="020B0604020202090204" pitchFamily="34" charset="0"/>
              <a:sym typeface="+mn-ea"/>
            </a:endParaRPr>
          </a:p>
        </p:txBody>
      </p:sp>
      <p:pic>
        <p:nvPicPr>
          <p:cNvPr id="6" name="Picture 5"/>
          <p:cNvPicPr>
            <a:picLocks noChangeAspect="1"/>
          </p:cNvPicPr>
          <p:nvPr/>
        </p:nvPicPr>
        <p:blipFill>
          <a:blip r:embed="rId4"/>
          <a:stretch>
            <a:fillRect/>
          </a:stretch>
        </p:blipFill>
        <p:spPr>
          <a:xfrm>
            <a:off x="5295320" y="2716765"/>
            <a:ext cx="6253212" cy="2494323"/>
          </a:xfrm>
          <a:prstGeom prst="rect">
            <a:avLst/>
          </a:prstGeom>
        </p:spPr>
      </p:pic>
      <p:sp>
        <p:nvSpPr>
          <p:cNvPr id="4" name="Slide Number Placeholder 3"/>
          <p:cNvSpPr>
            <a:spLocks noGrp="1"/>
          </p:cNvSpPr>
          <p:nvPr>
            <p:ph type="sldNum" sz="quarter" idx="12"/>
            <p:custDataLst>
              <p:tags r:id="rId5"/>
            </p:custDataLst>
          </p:nvPr>
        </p:nvSpPr>
        <p:spPr/>
        <p:txBody>
          <a:bodyPr vert="horz"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spcAft>
                <a:spcPts val="600"/>
              </a:spcAft>
              <a:buClrTx/>
              <a:buSzTx/>
              <a:buFontTx/>
            </a:pPr>
            <a:fld id="{9A0DB2DC-4C9A-4742-B13C-FB6460FD3503}" type="slidenum">
              <a:rPr lang="en-US" sz="1200" smtClean="0">
                <a:solidFill>
                  <a:schemeClr val="dk1">
                    <a:tint val="75000"/>
                    <a:lumMod val="85000"/>
                    <a:lumOff val="15000"/>
                  </a:schemeClr>
                </a:solidFill>
                <a:latin typeface="Arial" panose="020B0604020202090204" pitchFamily="34" charset="0"/>
                <a:cs typeface="Arial" panose="020B0604020202090204" pitchFamily="34" charset="0"/>
                <a:sym typeface="+mn-ea"/>
              </a:rPr>
            </a:fld>
            <a:endParaRPr lang="en-US" sz="1200" smtClean="0">
              <a:solidFill>
                <a:schemeClr val="dk1">
                  <a:tint val="75000"/>
                  <a:lumMod val="85000"/>
                  <a:lumOff val="15000"/>
                </a:schemeClr>
              </a:solidFill>
              <a:latin typeface="Arial" panose="020B0604020202090204" pitchFamily="34" charset="0"/>
              <a:cs typeface="Arial" panose="020B0604020202090204" pitchFamily="34" charset="0"/>
              <a:sym typeface="+mn-ea"/>
            </a:endParaRPr>
          </a:p>
        </p:txBody>
      </p:sp>
    </p:spTree>
    <p:custDataLst>
      <p:tags r:id="rId6"/>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custDataLst>
              <p:tags r:id="rId1"/>
            </p:custDataLst>
          </p:nvPr>
        </p:nvPicPr>
        <p:blipFill rotWithShape="1">
          <a:blip r:embed="rId2"/>
          <a:srcRect/>
          <a:stretch>
            <a:fillRect/>
          </a:stretch>
        </p:blipFill>
        <p:spPr>
          <a:xfrm flipH="1">
            <a:off x="10923036" y="4826000"/>
            <a:ext cx="1162130" cy="1930400"/>
          </a:xfrm>
          <a:prstGeom prst="rect">
            <a:avLst/>
          </a:prstGeom>
        </p:spPr>
      </p:pic>
      <p:sp>
        <p:nvSpPr>
          <p:cNvPr id="16" name="Rectangle 15"/>
          <p:cNvSpPr/>
          <p:nvPr>
            <p:custDataLst>
              <p:tags r:id="rId3"/>
            </p:custDataLst>
          </p:nvPr>
        </p:nvSpPr>
        <p:spPr>
          <a:xfrm rot="2700000" flipH="1">
            <a:off x="377190" y="1075055"/>
            <a:ext cx="493395" cy="493395"/>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latin typeface="Arial" panose="020B0604020202090204" pitchFamily="34" charset="0"/>
              <a:cs typeface="Arial" panose="020B0604020202090204" pitchFamily="34" charset="0"/>
            </a:endParaRPr>
          </a:p>
        </p:txBody>
      </p:sp>
      <p:sp>
        <p:nvSpPr>
          <p:cNvPr id="17" name="Isosceles Triangle 16"/>
          <p:cNvSpPr/>
          <p:nvPr>
            <p:custDataLst>
              <p:tags r:id="rId4"/>
            </p:custDataLst>
          </p:nvPr>
        </p:nvSpPr>
        <p:spPr>
          <a:xfrm rot="16200000" flipH="1">
            <a:off x="-481330" y="481330"/>
            <a:ext cx="1935480" cy="97282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latin typeface="Arial" panose="020B0604020202090204" pitchFamily="34" charset="0"/>
              <a:cs typeface="Arial" panose="020B0604020202090204" pitchFamily="34" charset="0"/>
            </a:endParaRPr>
          </a:p>
        </p:txBody>
      </p:sp>
      <p:sp>
        <p:nvSpPr>
          <p:cNvPr id="8" name="Title 1"/>
          <p:cNvSpPr txBox="1"/>
          <p:nvPr/>
        </p:nvSpPr>
        <p:spPr>
          <a:xfrm>
            <a:off x="643467" y="321734"/>
            <a:ext cx="10905066" cy="113573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00000"/>
                </a:solidFill>
                <a:latin typeface="Arial" panose="020B0604020202090204" pitchFamily="34" charset="0"/>
                <a:ea typeface="+mj-ea"/>
                <a:cs typeface="Arial" panose="020B0604020202090204" pitchFamily="34" charset="0"/>
              </a:rPr>
              <a:t>Successful Drone Ship Landing with Payload between 4000 and 6000</a:t>
            </a:r>
            <a:endParaRPr lang="en-US" sz="3600" kern="1200" dirty="0">
              <a:solidFill>
                <a:srgbClr val="000000"/>
              </a:solidFill>
              <a:latin typeface="Arial" panose="020B0604020202090204" pitchFamily="34" charset="0"/>
              <a:ea typeface="+mj-ea"/>
              <a:cs typeface="Arial" panose="020B0604020202090204" pitchFamily="34" charset="0"/>
            </a:endParaRPr>
          </a:p>
        </p:txBody>
      </p:sp>
      <p:pic>
        <p:nvPicPr>
          <p:cNvPr id="3" name="Picture 2"/>
          <p:cNvPicPr>
            <a:picLocks noChangeAspect="1"/>
          </p:cNvPicPr>
          <p:nvPr/>
        </p:nvPicPr>
        <p:blipFill>
          <a:blip r:embed="rId5"/>
          <a:stretch>
            <a:fillRect/>
          </a:stretch>
        </p:blipFill>
        <p:spPr>
          <a:xfrm>
            <a:off x="643467" y="1782981"/>
            <a:ext cx="6253214" cy="4284116"/>
          </a:xfrm>
          <a:prstGeom prst="rect">
            <a:avLst/>
          </a:prstGeom>
        </p:spPr>
      </p:pic>
      <p:sp>
        <p:nvSpPr>
          <p:cNvPr id="5" name="Content Placeholder 4"/>
          <p:cNvSpPr>
            <a:spLocks noGrp="1"/>
          </p:cNvSpPr>
          <p:nvPr>
            <p:ph idx="4294967295"/>
            <p:custDataLst>
              <p:tags r:id="rId6"/>
            </p:custDataLst>
          </p:nvPr>
        </p:nvSpPr>
        <p:spPr>
          <a:xfrm>
            <a:off x="7544052" y="178298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lvl="0" algn="l">
              <a:spcBef>
                <a:spcPts val="1400"/>
              </a:spcBef>
              <a:buClrTx/>
              <a:buSzTx/>
            </a:pPr>
            <a:r>
              <a:rPr lang="en-US" sz="2000" dirty="0">
                <a:solidFill>
                  <a:schemeClr val="dk1"/>
                </a:solidFill>
                <a:latin typeface="Arial" panose="020B0604020202090204" pitchFamily="34" charset="0"/>
                <a:cs typeface="Arial" panose="020B0604020202090204" pitchFamily="34" charset="0"/>
                <a:sym typeface="+mn-ea"/>
              </a:rPr>
              <a:t>We used the WHERE clause to filter for boosters which have successfully landed on drone ship and applied the AND condition to determine successful landing with payload mass greater than 4000 but less than 6000</a:t>
            </a:r>
            <a:endParaRPr lang="en-US" sz="2000" dirty="0">
              <a:solidFill>
                <a:schemeClr val="dk1"/>
              </a:solidFill>
              <a:latin typeface="Arial" panose="020B0604020202090204" pitchFamily="34" charset="0"/>
              <a:cs typeface="Arial" panose="020B0604020202090204" pitchFamily="34" charset="0"/>
              <a:sym typeface="+mn-ea"/>
            </a:endParaRPr>
          </a:p>
          <a:p>
            <a:pPr lvl="0" algn="l">
              <a:spcBef>
                <a:spcPts val="1400"/>
              </a:spcBef>
              <a:buClrTx/>
              <a:buSzTx/>
            </a:pPr>
            <a:endParaRPr lang="en-US" sz="2000" dirty="0">
              <a:solidFill>
                <a:schemeClr val="dk1"/>
              </a:solidFill>
              <a:latin typeface="Arial" panose="020B0604020202090204" pitchFamily="34" charset="0"/>
              <a:cs typeface="Arial" panose="020B0604020202090204" pitchFamily="34" charset="0"/>
              <a:sym typeface="+mn-ea"/>
            </a:endParaRPr>
          </a:p>
        </p:txBody>
      </p:sp>
      <p:sp>
        <p:nvSpPr>
          <p:cNvPr id="4" name="Slide Number Placeholder 3"/>
          <p:cNvSpPr>
            <a:spLocks noGrp="1"/>
          </p:cNvSpPr>
          <p:nvPr>
            <p:ph type="sldNum" sz="quarter" idx="12"/>
            <p:custDataLst>
              <p:tags r:id="rId7"/>
            </p:custDataLst>
          </p:nvPr>
        </p:nvSpPr>
        <p:spPr/>
        <p:txBody>
          <a:bodyPr vert="horz"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spcAft>
                <a:spcPts val="600"/>
              </a:spcAft>
              <a:buClrTx/>
              <a:buSzTx/>
              <a:buFontTx/>
            </a:pPr>
            <a:fld id="{9A0DB2DC-4C9A-4742-B13C-FB6460FD3503}" type="slidenum">
              <a:rPr lang="en-US" sz="1200" smtClean="0">
                <a:solidFill>
                  <a:schemeClr val="dk1">
                    <a:tint val="75000"/>
                    <a:lumMod val="85000"/>
                    <a:lumOff val="15000"/>
                  </a:schemeClr>
                </a:solidFill>
                <a:latin typeface="Arial" panose="020B0604020202090204" pitchFamily="34" charset="0"/>
                <a:cs typeface="Arial" panose="020B0604020202090204" pitchFamily="34" charset="0"/>
                <a:sym typeface="+mn-ea"/>
              </a:rPr>
            </a:fld>
            <a:endParaRPr lang="en-US" sz="1200" smtClean="0">
              <a:solidFill>
                <a:schemeClr val="dk1">
                  <a:tint val="75000"/>
                  <a:lumMod val="85000"/>
                  <a:lumOff val="15000"/>
                </a:schemeClr>
              </a:solidFill>
              <a:latin typeface="Arial" panose="020B0604020202090204" pitchFamily="34" charset="0"/>
              <a:cs typeface="Arial" panose="020B0604020202090204" pitchFamily="34" charset="0"/>
              <a:sym typeface="+mn-ea"/>
            </a:endParaRPr>
          </a:p>
        </p:txBody>
      </p:sp>
      <p:sp>
        <p:nvSpPr>
          <p:cNvPr id="20" name="Isosceles Triangle 19"/>
          <p:cNvSpPr/>
          <p:nvPr>
            <p:custDataLst>
              <p:tags r:id="rId8"/>
            </p:custDataLst>
          </p:nvPr>
        </p:nvSpPr>
        <p:spPr>
          <a:xfrm rot="16200000" flipH="1">
            <a:off x="10676255" y="5103495"/>
            <a:ext cx="2017395" cy="1014095"/>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latin typeface="Arial" panose="020B0604020202090204" pitchFamily="34" charset="0"/>
              <a:cs typeface="Arial" panose="020B0604020202090204" pitchFamily="34" charset="0"/>
            </a:endParaRPr>
          </a:p>
        </p:txBody>
      </p:sp>
      <p:sp>
        <p:nvSpPr>
          <p:cNvPr id="21" name="Rectangle 20"/>
          <p:cNvSpPr/>
          <p:nvPr>
            <p:custDataLst>
              <p:tags r:id="rId9"/>
            </p:custDataLst>
          </p:nvPr>
        </p:nvSpPr>
        <p:spPr>
          <a:xfrm rot="2700000">
            <a:off x="11278235" y="5728970"/>
            <a:ext cx="485775" cy="485775"/>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latin typeface="Arial" panose="020B0604020202090204" pitchFamily="34" charset="0"/>
              <a:cs typeface="Arial" panose="020B0604020202090204" pitchFamily="34" charset="0"/>
            </a:endParaRPr>
          </a:p>
        </p:txBody>
      </p:sp>
    </p:spTree>
    <p:custDataLst>
      <p:tags r:id="rId10"/>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矩形 22"/>
          <p:cNvSpPr/>
          <p:nvPr userDrawn="1">
            <p:custDataLst>
              <p:tags r:id="rId1"/>
            </p:custDataLst>
          </p:nvPr>
        </p:nvSpPr>
        <p:spPr>
          <a:xfrm>
            <a:off x="0" y="0"/>
            <a:ext cx="4120896" cy="685800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chemeClr val="lt1"/>
              </a:solidFill>
              <a:latin typeface="幼圆" charset="0"/>
              <a:ea typeface="幼圆" charset="0"/>
              <a:sym typeface="+mn-ea"/>
            </a:endParaRPr>
          </a:p>
        </p:txBody>
      </p:sp>
      <p:pic>
        <p:nvPicPr>
          <p:cNvPr id="22" name="图片 21"/>
          <p:cNvPicPr>
            <a:picLocks noChangeAspect="1"/>
          </p:cNvPicPr>
          <p:nvPr userDrawn="1">
            <p:custDataLst>
              <p:tags r:id="rId2"/>
            </p:custDataLst>
          </p:nvPr>
        </p:nvPicPr>
        <p:blipFill>
          <a:blip r:embed="rId3"/>
          <a:stretch>
            <a:fillRect/>
          </a:stretch>
        </p:blipFill>
        <p:spPr>
          <a:xfrm rot="2134898">
            <a:off x="11072053" y="67852"/>
            <a:ext cx="942547" cy="912218"/>
          </a:xfrm>
          <a:prstGeom prst="rect">
            <a:avLst/>
          </a:prstGeom>
        </p:spPr>
      </p:pic>
      <p:cxnSp>
        <p:nvCxnSpPr>
          <p:cNvPr id="18" name="直接连接符 17"/>
          <p:cNvCxnSpPr/>
          <p:nvPr>
            <p:custDataLst>
              <p:tags r:id="rId4"/>
            </p:custDataLst>
          </p:nvPr>
        </p:nvCxnSpPr>
        <p:spPr>
          <a:xfrm>
            <a:off x="609605" y="6324651"/>
            <a:ext cx="762006"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custDataLst>
              <p:tags r:id="rId5"/>
            </p:custDataLst>
          </p:nvPr>
        </p:nvSpPr>
        <p:spPr>
          <a:xfrm>
            <a:off x="609600" y="609600"/>
            <a:ext cx="2743200" cy="1447800"/>
          </a:xfrm>
          <a:prstGeom prst="rect">
            <a:avLst/>
          </a:prstGeom>
          <a:noFill/>
        </p:spPr>
        <p:txBody>
          <a:bodyPr wrap="square" lIns="63500" tIns="25400" rIns="63500" bIns="25400" rtlCol="0" anchor="t" anchorCtr="0">
            <a:normAutofit/>
          </a:bodyPr>
          <a:p>
            <a:pPr marL="0" indent="0" algn="l">
              <a:lnSpc>
                <a:spcPct val="110000"/>
              </a:lnSpc>
              <a:spcBef>
                <a:spcPts val="0"/>
              </a:spcBef>
              <a:spcAft>
                <a:spcPts val="0"/>
              </a:spcAft>
              <a:buSzPct val="100000"/>
              <a:buNone/>
            </a:pPr>
            <a:r>
              <a:rPr lang="en-US" sz="3000" b="1" spc="140" dirty="0">
                <a:solidFill>
                  <a:schemeClr val="accent1">
                    <a:lumMod val="50000"/>
                  </a:schemeClr>
                </a:solidFill>
                <a:uFillTx/>
                <a:latin typeface="汉仪乐喵体W" panose="00020600040101010101" pitchFamily="18" charset="-122"/>
                <a:ea typeface="汉仪乐喵体W" panose="00020600040101010101" pitchFamily="18" charset="-122"/>
              </a:rPr>
              <a:t>Executive Summary</a:t>
            </a:r>
            <a:endParaRPr lang="en-US" sz="3000" b="1" spc="140" dirty="0">
              <a:solidFill>
                <a:schemeClr val="accent1">
                  <a:lumMod val="50000"/>
                </a:schemeClr>
              </a:solidFill>
              <a:uFillTx/>
              <a:latin typeface="汉仪乐喵体W" panose="00020600040101010101" pitchFamily="18" charset="-122"/>
              <a:ea typeface="汉仪乐喵体W" panose="00020600040101010101" pitchFamily="18" charset="-122"/>
            </a:endParaRPr>
          </a:p>
        </p:txBody>
      </p:sp>
      <p:sp>
        <p:nvSpPr>
          <p:cNvPr id="21" name="Title 6"/>
          <p:cNvSpPr txBox="1"/>
          <p:nvPr>
            <p:custDataLst>
              <p:tags r:id="rId6"/>
            </p:custDataLst>
          </p:nvPr>
        </p:nvSpPr>
        <p:spPr>
          <a:xfrm>
            <a:off x="4578106" y="701040"/>
            <a:ext cx="6994335" cy="545592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04800" lvl="0" indent="-304800" algn="l" fontAlgn="ctr">
              <a:lnSpc>
                <a:spcPct val="120000"/>
              </a:lnSpc>
              <a:spcBef>
                <a:spcPts val="0"/>
              </a:spcBef>
              <a:spcAft>
                <a:spcPts val="800"/>
              </a:spcAft>
              <a:buSzPct val="100000"/>
              <a:buFont typeface="Wingdings" panose="05000000000000000000" charset="0"/>
              <a:buChar char="l"/>
            </a:pPr>
            <a:r>
              <a:rPr lang="en-US" sz="1600" spc="80" dirty="0">
                <a:ln w="3175">
                  <a:noFill/>
                  <a:prstDash val="dash"/>
                </a:ln>
                <a:solidFill>
                  <a:schemeClr val="dk1">
                    <a:lumMod val="75000"/>
                    <a:lumOff val="25000"/>
                  </a:schemeClr>
                </a:solidFill>
                <a:uFillTx/>
                <a:latin typeface="幼圆" charset="0"/>
                <a:ea typeface="幼圆" charset="0"/>
                <a:cs typeface="微软雅黑" charset="-122"/>
              </a:rPr>
              <a:t>Summary of methodologies</a:t>
            </a:r>
            <a:endParaRPr lang="en-US" sz="1600" spc="80" dirty="0">
              <a:ln w="3175">
                <a:noFill/>
                <a:prstDash val="dash"/>
              </a:ln>
              <a:solidFill>
                <a:schemeClr val="dk1">
                  <a:lumMod val="75000"/>
                  <a:lumOff val="25000"/>
                </a:schemeClr>
              </a:solidFill>
              <a:uFillTx/>
              <a:latin typeface="幼圆" charset="0"/>
              <a:ea typeface="幼圆" charset="0"/>
              <a:cs typeface="微软雅黑" charset="-122"/>
            </a:endParaRPr>
          </a:p>
          <a:p>
            <a:pPr marL="584200" lvl="1" indent="-279400" algn="l" fontAlgn="ctr">
              <a:lnSpc>
                <a:spcPct val="120000"/>
              </a:lnSpc>
              <a:spcBef>
                <a:spcPts val="0"/>
              </a:spcBef>
              <a:spcAft>
                <a:spcPts val="800"/>
              </a:spcAft>
              <a:buSzPct val="100000"/>
              <a:buFont typeface="Arial" panose="020B0604020202090204" pitchFamily="34" charset="0"/>
              <a:buChar char="○"/>
            </a:pPr>
            <a:r>
              <a:rPr lang="en-US" sz="1400" spc="60" dirty="0">
                <a:ln w="3175">
                  <a:noFill/>
                  <a:prstDash val="dash"/>
                </a:ln>
                <a:solidFill>
                  <a:schemeClr val="dk1">
                    <a:lumMod val="75000"/>
                    <a:lumOff val="25000"/>
                  </a:schemeClr>
                </a:solidFill>
                <a:uFillTx/>
                <a:latin typeface="幼圆" charset="0"/>
                <a:ea typeface="幼圆" charset="0"/>
                <a:cs typeface="微软雅黑" charset="-122"/>
              </a:rPr>
              <a:t>Data Collection through API</a:t>
            </a:r>
            <a:endParaRPr lang="en-US" sz="1400" spc="60" dirty="0">
              <a:ln w="3175">
                <a:noFill/>
                <a:prstDash val="dash"/>
              </a:ln>
              <a:solidFill>
                <a:schemeClr val="dk1">
                  <a:lumMod val="75000"/>
                  <a:lumOff val="25000"/>
                </a:schemeClr>
              </a:solidFill>
              <a:uFillTx/>
              <a:latin typeface="幼圆" charset="0"/>
              <a:ea typeface="幼圆" charset="0"/>
              <a:cs typeface="微软雅黑" charset="-122"/>
            </a:endParaRPr>
          </a:p>
          <a:p>
            <a:pPr marL="584200" lvl="1" indent="-279400" algn="l" fontAlgn="ctr">
              <a:lnSpc>
                <a:spcPct val="120000"/>
              </a:lnSpc>
              <a:spcBef>
                <a:spcPts val="0"/>
              </a:spcBef>
              <a:spcAft>
                <a:spcPts val="800"/>
              </a:spcAft>
              <a:buSzPct val="100000"/>
              <a:buFont typeface="Arial" panose="020B0604020202090204" pitchFamily="34" charset="0"/>
              <a:buChar char="○"/>
            </a:pPr>
            <a:r>
              <a:rPr lang="en-US" sz="1400" spc="60" dirty="0">
                <a:ln w="3175">
                  <a:noFill/>
                  <a:prstDash val="dash"/>
                </a:ln>
                <a:solidFill>
                  <a:schemeClr val="dk1">
                    <a:lumMod val="75000"/>
                    <a:lumOff val="25000"/>
                  </a:schemeClr>
                </a:solidFill>
                <a:uFillTx/>
                <a:latin typeface="幼圆" charset="0"/>
                <a:ea typeface="幼圆" charset="0"/>
                <a:cs typeface="微软雅黑" charset="-122"/>
              </a:rPr>
              <a:t>Data Collection with Web Scraping</a:t>
            </a:r>
            <a:endParaRPr lang="en-US" sz="1400" spc="60" dirty="0">
              <a:ln w="3175">
                <a:noFill/>
                <a:prstDash val="dash"/>
              </a:ln>
              <a:solidFill>
                <a:schemeClr val="dk1">
                  <a:lumMod val="75000"/>
                  <a:lumOff val="25000"/>
                </a:schemeClr>
              </a:solidFill>
              <a:uFillTx/>
              <a:latin typeface="幼圆" charset="0"/>
              <a:ea typeface="幼圆" charset="0"/>
              <a:cs typeface="微软雅黑" charset="-122"/>
            </a:endParaRPr>
          </a:p>
          <a:p>
            <a:pPr marL="584200" lvl="1" indent="-279400" algn="l" fontAlgn="ctr">
              <a:lnSpc>
                <a:spcPct val="120000"/>
              </a:lnSpc>
              <a:spcBef>
                <a:spcPts val="0"/>
              </a:spcBef>
              <a:spcAft>
                <a:spcPts val="800"/>
              </a:spcAft>
              <a:buSzPct val="100000"/>
              <a:buFont typeface="Arial" panose="020B0604020202090204" pitchFamily="34" charset="0"/>
              <a:buChar char="○"/>
            </a:pPr>
            <a:r>
              <a:rPr lang="en-US" sz="1400" spc="60" dirty="0">
                <a:ln w="3175">
                  <a:noFill/>
                  <a:prstDash val="dash"/>
                </a:ln>
                <a:solidFill>
                  <a:schemeClr val="dk1">
                    <a:lumMod val="75000"/>
                    <a:lumOff val="25000"/>
                  </a:schemeClr>
                </a:solidFill>
                <a:uFillTx/>
                <a:latin typeface="幼圆" charset="0"/>
                <a:ea typeface="幼圆" charset="0"/>
                <a:cs typeface="微软雅黑" charset="-122"/>
              </a:rPr>
              <a:t>Data Wrangling</a:t>
            </a:r>
            <a:endParaRPr lang="en-US" sz="1400" spc="60" dirty="0">
              <a:ln w="3175">
                <a:noFill/>
                <a:prstDash val="dash"/>
              </a:ln>
              <a:solidFill>
                <a:schemeClr val="dk1">
                  <a:lumMod val="75000"/>
                  <a:lumOff val="25000"/>
                </a:schemeClr>
              </a:solidFill>
              <a:uFillTx/>
              <a:latin typeface="幼圆" charset="0"/>
              <a:ea typeface="幼圆" charset="0"/>
              <a:cs typeface="微软雅黑" charset="-122"/>
            </a:endParaRPr>
          </a:p>
          <a:p>
            <a:pPr marL="584200" lvl="1" indent="-279400" algn="l" fontAlgn="ctr">
              <a:lnSpc>
                <a:spcPct val="120000"/>
              </a:lnSpc>
              <a:spcBef>
                <a:spcPts val="0"/>
              </a:spcBef>
              <a:spcAft>
                <a:spcPts val="800"/>
              </a:spcAft>
              <a:buSzPct val="100000"/>
              <a:buFont typeface="Arial" panose="020B0604020202090204" pitchFamily="34" charset="0"/>
              <a:buChar char="○"/>
            </a:pPr>
            <a:r>
              <a:rPr lang="en-US" sz="1400" spc="60" dirty="0">
                <a:ln w="3175">
                  <a:noFill/>
                  <a:prstDash val="dash"/>
                </a:ln>
                <a:solidFill>
                  <a:schemeClr val="dk1">
                    <a:lumMod val="75000"/>
                    <a:lumOff val="25000"/>
                  </a:schemeClr>
                </a:solidFill>
                <a:uFillTx/>
                <a:latin typeface="幼圆" charset="0"/>
                <a:ea typeface="幼圆" charset="0"/>
                <a:cs typeface="微软雅黑" charset="-122"/>
              </a:rPr>
              <a:t>Exploratory Data Analysis with SQL</a:t>
            </a:r>
            <a:endParaRPr lang="en-US" sz="1400" spc="60" dirty="0">
              <a:ln w="3175">
                <a:noFill/>
                <a:prstDash val="dash"/>
              </a:ln>
              <a:solidFill>
                <a:schemeClr val="dk1">
                  <a:lumMod val="75000"/>
                  <a:lumOff val="25000"/>
                </a:schemeClr>
              </a:solidFill>
              <a:uFillTx/>
              <a:latin typeface="幼圆" charset="0"/>
              <a:ea typeface="幼圆" charset="0"/>
              <a:cs typeface="微软雅黑" charset="-122"/>
            </a:endParaRPr>
          </a:p>
          <a:p>
            <a:pPr marL="584200" lvl="1" indent="-279400" algn="l" fontAlgn="ctr">
              <a:lnSpc>
                <a:spcPct val="120000"/>
              </a:lnSpc>
              <a:spcBef>
                <a:spcPts val="0"/>
              </a:spcBef>
              <a:spcAft>
                <a:spcPts val="800"/>
              </a:spcAft>
              <a:buSzPct val="100000"/>
              <a:buFont typeface="Arial" panose="020B0604020202090204" pitchFamily="34" charset="0"/>
              <a:buChar char="○"/>
            </a:pPr>
            <a:r>
              <a:rPr lang="en-US" sz="1400" spc="60" dirty="0">
                <a:ln w="3175">
                  <a:noFill/>
                  <a:prstDash val="dash"/>
                </a:ln>
                <a:solidFill>
                  <a:schemeClr val="dk1">
                    <a:lumMod val="75000"/>
                    <a:lumOff val="25000"/>
                  </a:schemeClr>
                </a:solidFill>
                <a:uFillTx/>
                <a:latin typeface="幼圆" charset="0"/>
                <a:ea typeface="幼圆" charset="0"/>
                <a:cs typeface="微软雅黑" charset="-122"/>
              </a:rPr>
              <a:t>Exploratory Data Analysis with Data Visualization</a:t>
            </a:r>
            <a:endParaRPr lang="en-US" sz="1400" spc="60" dirty="0">
              <a:ln w="3175">
                <a:noFill/>
                <a:prstDash val="dash"/>
              </a:ln>
              <a:solidFill>
                <a:schemeClr val="dk1">
                  <a:lumMod val="75000"/>
                  <a:lumOff val="25000"/>
                </a:schemeClr>
              </a:solidFill>
              <a:uFillTx/>
              <a:latin typeface="幼圆" charset="0"/>
              <a:ea typeface="幼圆" charset="0"/>
              <a:cs typeface="微软雅黑" charset="-122"/>
            </a:endParaRPr>
          </a:p>
          <a:p>
            <a:pPr marL="584200" lvl="1" indent="-279400" algn="l" fontAlgn="ctr">
              <a:lnSpc>
                <a:spcPct val="120000"/>
              </a:lnSpc>
              <a:spcBef>
                <a:spcPts val="0"/>
              </a:spcBef>
              <a:spcAft>
                <a:spcPts val="800"/>
              </a:spcAft>
              <a:buSzPct val="100000"/>
              <a:buFont typeface="Arial" panose="020B0604020202090204" pitchFamily="34" charset="0"/>
              <a:buChar char="○"/>
            </a:pPr>
            <a:r>
              <a:rPr lang="en-US" sz="1400" spc="60" dirty="0">
                <a:ln w="3175">
                  <a:noFill/>
                  <a:prstDash val="dash"/>
                </a:ln>
                <a:solidFill>
                  <a:schemeClr val="dk1">
                    <a:lumMod val="75000"/>
                    <a:lumOff val="25000"/>
                  </a:schemeClr>
                </a:solidFill>
                <a:uFillTx/>
                <a:latin typeface="幼圆" charset="0"/>
                <a:ea typeface="幼圆" charset="0"/>
                <a:cs typeface="微软雅黑" charset="-122"/>
              </a:rPr>
              <a:t>Interactive Visual Analytics with Folium</a:t>
            </a:r>
            <a:endParaRPr lang="en-US" sz="1400" spc="60" dirty="0">
              <a:ln w="3175">
                <a:noFill/>
                <a:prstDash val="dash"/>
              </a:ln>
              <a:solidFill>
                <a:schemeClr val="dk1">
                  <a:lumMod val="75000"/>
                  <a:lumOff val="25000"/>
                </a:schemeClr>
              </a:solidFill>
              <a:uFillTx/>
              <a:latin typeface="幼圆" charset="0"/>
              <a:ea typeface="幼圆" charset="0"/>
              <a:cs typeface="微软雅黑" charset="-122"/>
            </a:endParaRPr>
          </a:p>
          <a:p>
            <a:pPr marL="584200" lvl="1" indent="-279400" algn="l" fontAlgn="ctr">
              <a:lnSpc>
                <a:spcPct val="120000"/>
              </a:lnSpc>
              <a:spcBef>
                <a:spcPts val="0"/>
              </a:spcBef>
              <a:spcAft>
                <a:spcPts val="800"/>
              </a:spcAft>
              <a:buSzPct val="100000"/>
              <a:buFont typeface="Arial" panose="020B0604020202090204" pitchFamily="34" charset="0"/>
              <a:buChar char="○"/>
            </a:pPr>
            <a:r>
              <a:rPr lang="en-US" sz="1400" spc="60" dirty="0">
                <a:ln w="3175">
                  <a:noFill/>
                  <a:prstDash val="dash"/>
                </a:ln>
                <a:solidFill>
                  <a:schemeClr val="dk1">
                    <a:lumMod val="75000"/>
                    <a:lumOff val="25000"/>
                  </a:schemeClr>
                </a:solidFill>
                <a:uFillTx/>
                <a:latin typeface="幼圆" charset="0"/>
                <a:ea typeface="幼圆" charset="0"/>
                <a:cs typeface="微软雅黑" charset="-122"/>
              </a:rPr>
              <a:t>Machine Learning Prediction</a:t>
            </a:r>
            <a:endParaRPr lang="en-US" sz="1400" spc="60" dirty="0">
              <a:ln w="3175">
                <a:noFill/>
                <a:prstDash val="dash"/>
              </a:ln>
              <a:solidFill>
                <a:schemeClr val="dk1">
                  <a:lumMod val="75000"/>
                  <a:lumOff val="25000"/>
                </a:schemeClr>
              </a:solidFill>
              <a:uFillTx/>
              <a:latin typeface="幼圆" charset="0"/>
              <a:ea typeface="幼圆" charset="0"/>
              <a:cs typeface="微软雅黑" charset="-122"/>
            </a:endParaRPr>
          </a:p>
          <a:p>
            <a:pPr marL="304800" lvl="0" indent="-304800" algn="l" fontAlgn="ctr">
              <a:lnSpc>
                <a:spcPct val="120000"/>
              </a:lnSpc>
              <a:spcBef>
                <a:spcPts val="0"/>
              </a:spcBef>
              <a:spcAft>
                <a:spcPts val="800"/>
              </a:spcAft>
              <a:buSzPct val="100000"/>
              <a:buFont typeface="Wingdings" panose="05000000000000000000" charset="0"/>
              <a:buChar char="l"/>
            </a:pPr>
            <a:r>
              <a:rPr lang="en-US" sz="1600" spc="80" dirty="0">
                <a:ln w="3175">
                  <a:noFill/>
                  <a:prstDash val="dash"/>
                </a:ln>
                <a:solidFill>
                  <a:schemeClr val="dk1">
                    <a:lumMod val="75000"/>
                    <a:lumOff val="25000"/>
                  </a:schemeClr>
                </a:solidFill>
                <a:uFillTx/>
                <a:latin typeface="幼圆" charset="0"/>
                <a:ea typeface="幼圆" charset="0"/>
                <a:cs typeface="微软雅黑" charset="-122"/>
              </a:rPr>
              <a:t>Summary of all results</a:t>
            </a:r>
            <a:endParaRPr lang="en-US" sz="1600" spc="80" dirty="0">
              <a:ln w="3175">
                <a:noFill/>
                <a:prstDash val="dash"/>
              </a:ln>
              <a:solidFill>
                <a:schemeClr val="dk1">
                  <a:lumMod val="75000"/>
                  <a:lumOff val="25000"/>
                </a:schemeClr>
              </a:solidFill>
              <a:uFillTx/>
              <a:latin typeface="幼圆" charset="0"/>
              <a:ea typeface="幼圆" charset="0"/>
              <a:cs typeface="微软雅黑" charset="-122"/>
            </a:endParaRPr>
          </a:p>
          <a:p>
            <a:pPr marL="584200" lvl="1" indent="-279400" algn="l" fontAlgn="ctr">
              <a:lnSpc>
                <a:spcPct val="120000"/>
              </a:lnSpc>
              <a:spcBef>
                <a:spcPts val="0"/>
              </a:spcBef>
              <a:spcAft>
                <a:spcPts val="800"/>
              </a:spcAft>
              <a:buSzPct val="100000"/>
              <a:buFont typeface="Arial" panose="020B0604020202090204" pitchFamily="34" charset="0"/>
              <a:buChar char="○"/>
            </a:pPr>
            <a:r>
              <a:rPr lang="en-US" sz="1400" spc="60" dirty="0">
                <a:ln w="3175">
                  <a:noFill/>
                  <a:prstDash val="dash"/>
                </a:ln>
                <a:solidFill>
                  <a:schemeClr val="dk1">
                    <a:lumMod val="75000"/>
                    <a:lumOff val="25000"/>
                  </a:schemeClr>
                </a:solidFill>
                <a:uFillTx/>
                <a:latin typeface="幼圆" charset="0"/>
                <a:ea typeface="幼圆" charset="0"/>
                <a:cs typeface="微软雅黑" charset="-122"/>
              </a:rPr>
              <a:t>Exploratory Data Analysis result</a:t>
            </a:r>
            <a:endParaRPr lang="en-US" sz="1400" spc="60" dirty="0">
              <a:ln w="3175">
                <a:noFill/>
                <a:prstDash val="dash"/>
              </a:ln>
              <a:solidFill>
                <a:schemeClr val="dk1">
                  <a:lumMod val="75000"/>
                  <a:lumOff val="25000"/>
                </a:schemeClr>
              </a:solidFill>
              <a:uFillTx/>
              <a:latin typeface="幼圆" charset="0"/>
              <a:ea typeface="幼圆" charset="0"/>
              <a:cs typeface="微软雅黑" charset="-122"/>
            </a:endParaRPr>
          </a:p>
          <a:p>
            <a:pPr marL="584200" lvl="1" indent="-279400" algn="l" fontAlgn="ctr">
              <a:lnSpc>
                <a:spcPct val="120000"/>
              </a:lnSpc>
              <a:spcBef>
                <a:spcPts val="0"/>
              </a:spcBef>
              <a:spcAft>
                <a:spcPts val="800"/>
              </a:spcAft>
              <a:buSzPct val="100000"/>
              <a:buFont typeface="Arial" panose="020B0604020202090204" pitchFamily="34" charset="0"/>
              <a:buChar char="○"/>
            </a:pPr>
            <a:r>
              <a:rPr lang="en-US" sz="1400" spc="60" dirty="0">
                <a:ln w="3175">
                  <a:noFill/>
                  <a:prstDash val="dash"/>
                </a:ln>
                <a:solidFill>
                  <a:schemeClr val="dk1">
                    <a:lumMod val="75000"/>
                    <a:lumOff val="25000"/>
                  </a:schemeClr>
                </a:solidFill>
                <a:uFillTx/>
                <a:latin typeface="幼圆" charset="0"/>
                <a:ea typeface="幼圆" charset="0"/>
                <a:cs typeface="微软雅黑" charset="-122"/>
              </a:rPr>
              <a:t>Interactive analytics in screenshots</a:t>
            </a:r>
            <a:endParaRPr lang="en-US" sz="1400" spc="60" dirty="0">
              <a:ln w="3175">
                <a:noFill/>
                <a:prstDash val="dash"/>
              </a:ln>
              <a:solidFill>
                <a:schemeClr val="dk1">
                  <a:lumMod val="75000"/>
                  <a:lumOff val="25000"/>
                </a:schemeClr>
              </a:solidFill>
              <a:uFillTx/>
              <a:latin typeface="幼圆" charset="0"/>
              <a:ea typeface="幼圆" charset="0"/>
              <a:cs typeface="微软雅黑" charset="-122"/>
            </a:endParaRPr>
          </a:p>
          <a:p>
            <a:pPr marL="584200" lvl="1" indent="-279400" algn="l" fontAlgn="ctr">
              <a:lnSpc>
                <a:spcPct val="120000"/>
              </a:lnSpc>
              <a:spcBef>
                <a:spcPts val="0"/>
              </a:spcBef>
              <a:spcAft>
                <a:spcPts val="800"/>
              </a:spcAft>
              <a:buSzPct val="100000"/>
              <a:buFont typeface="Arial" panose="020B0604020202090204" pitchFamily="34" charset="0"/>
              <a:buChar char="○"/>
            </a:pPr>
            <a:r>
              <a:rPr lang="en-US" sz="1400" spc="60" dirty="0">
                <a:ln w="3175">
                  <a:noFill/>
                  <a:prstDash val="dash"/>
                </a:ln>
                <a:solidFill>
                  <a:schemeClr val="dk1">
                    <a:lumMod val="75000"/>
                    <a:lumOff val="25000"/>
                  </a:schemeClr>
                </a:solidFill>
                <a:uFillTx/>
                <a:latin typeface="幼圆" charset="0"/>
                <a:ea typeface="幼圆" charset="0"/>
                <a:cs typeface="微软雅黑" charset="-122"/>
              </a:rPr>
              <a:t>Predictive Analytics result</a:t>
            </a:r>
            <a:endParaRPr lang="en-US" sz="1400" spc="60" dirty="0">
              <a:ln w="3175">
                <a:noFill/>
                <a:prstDash val="dash"/>
              </a:ln>
              <a:solidFill>
                <a:schemeClr val="dk1">
                  <a:lumMod val="75000"/>
                  <a:lumOff val="25000"/>
                </a:schemeClr>
              </a:solidFill>
              <a:uFillTx/>
              <a:latin typeface="幼圆" charset="0"/>
              <a:ea typeface="幼圆" charset="0"/>
              <a:cs typeface="微软雅黑" charset="-122"/>
            </a:endParaRPr>
          </a:p>
        </p:txBody>
      </p:sp>
    </p:spTree>
    <p:custDataLst>
      <p:tags r:id="rId7"/>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custDataLst>
              <p:tags r:id="rId1"/>
            </p:custDataLst>
          </p:nvPr>
        </p:nvPicPr>
        <p:blipFill rotWithShape="1">
          <a:blip r:embed="rId2"/>
          <a:srcRect/>
          <a:stretch>
            <a:fillRect/>
          </a:stretch>
        </p:blipFill>
        <p:spPr>
          <a:xfrm flipH="1">
            <a:off x="10923036" y="4826000"/>
            <a:ext cx="1162130" cy="1930400"/>
          </a:xfrm>
          <a:prstGeom prst="rect">
            <a:avLst/>
          </a:prstGeom>
        </p:spPr>
      </p:pic>
      <p:sp>
        <p:nvSpPr>
          <p:cNvPr id="16" name="Rectangle 15"/>
          <p:cNvSpPr/>
          <p:nvPr>
            <p:custDataLst>
              <p:tags r:id="rId3"/>
            </p:custDataLst>
          </p:nvPr>
        </p:nvSpPr>
        <p:spPr>
          <a:xfrm rot="2700000" flipH="1">
            <a:off x="377190" y="1075055"/>
            <a:ext cx="493395" cy="493395"/>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latin typeface="Arial" panose="020B0604020202090204" pitchFamily="34" charset="0"/>
              <a:cs typeface="Arial" panose="020B0604020202090204" pitchFamily="34" charset="0"/>
            </a:endParaRPr>
          </a:p>
        </p:txBody>
      </p:sp>
      <p:sp>
        <p:nvSpPr>
          <p:cNvPr id="17" name="Isosceles Triangle 16"/>
          <p:cNvSpPr/>
          <p:nvPr>
            <p:custDataLst>
              <p:tags r:id="rId4"/>
            </p:custDataLst>
          </p:nvPr>
        </p:nvSpPr>
        <p:spPr>
          <a:xfrm rot="16200000" flipH="1">
            <a:off x="-481330" y="481330"/>
            <a:ext cx="1935480" cy="97282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latin typeface="Arial" panose="020B0604020202090204" pitchFamily="34" charset="0"/>
              <a:cs typeface="Arial" panose="020B0604020202090204" pitchFamily="34" charset="0"/>
            </a:endParaRPr>
          </a:p>
        </p:txBody>
      </p:sp>
      <p:sp>
        <p:nvSpPr>
          <p:cNvPr id="8" name="Title 1"/>
          <p:cNvSpPr txBox="1"/>
          <p:nvPr/>
        </p:nvSpPr>
        <p:spPr>
          <a:xfrm>
            <a:off x="643467" y="321734"/>
            <a:ext cx="10905066" cy="113573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00000"/>
                </a:solidFill>
                <a:latin typeface="Arial" panose="020B0604020202090204" pitchFamily="34" charset="0"/>
                <a:ea typeface="+mj-ea"/>
                <a:cs typeface="Arial" panose="020B0604020202090204" pitchFamily="34" charset="0"/>
              </a:rPr>
              <a:t>Total Number of Successful and Failure Mission Outcomes</a:t>
            </a:r>
            <a:endParaRPr lang="en-US" sz="3600" kern="1200" dirty="0">
              <a:solidFill>
                <a:srgbClr val="000000"/>
              </a:solidFill>
              <a:latin typeface="Arial" panose="020B0604020202090204" pitchFamily="34" charset="0"/>
              <a:ea typeface="+mj-ea"/>
              <a:cs typeface="Arial" panose="020B0604020202090204" pitchFamily="34" charset="0"/>
            </a:endParaRPr>
          </a:p>
        </p:txBody>
      </p:sp>
      <p:sp>
        <p:nvSpPr>
          <p:cNvPr id="5" name="Content Placeholder 4"/>
          <p:cNvSpPr>
            <a:spLocks noGrp="1"/>
          </p:cNvSpPr>
          <p:nvPr>
            <p:ph idx="4294967295"/>
            <p:custDataLst>
              <p:tags r:id="rId5"/>
            </p:custDataLst>
          </p:nvPr>
        </p:nvSpPr>
        <p:spPr>
          <a:xfrm>
            <a:off x="7544052" y="178298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lvl="0" algn="l">
              <a:spcBef>
                <a:spcPts val="1400"/>
              </a:spcBef>
              <a:buClrTx/>
              <a:buSzTx/>
            </a:pPr>
            <a:r>
              <a:rPr lang="en-US" sz="2000" dirty="0">
                <a:solidFill>
                  <a:schemeClr val="dk1"/>
                </a:solidFill>
                <a:latin typeface="Arial" panose="020B0604020202090204" pitchFamily="34" charset="0"/>
                <a:cs typeface="Arial" panose="020B0604020202090204" pitchFamily="34" charset="0"/>
                <a:sym typeface="+mn-ea"/>
              </a:rPr>
              <a:t>We used wildcard like ‘%’ to filter for WHERE MissionOutcome was a success or a failure. </a:t>
            </a:r>
            <a:endParaRPr lang="en-US" sz="2000" dirty="0">
              <a:solidFill>
                <a:schemeClr val="dk1"/>
              </a:solidFill>
              <a:latin typeface="Arial" panose="020B0604020202090204" pitchFamily="34" charset="0"/>
              <a:cs typeface="Arial" panose="020B0604020202090204" pitchFamily="34" charset="0"/>
              <a:sym typeface="+mn-ea"/>
            </a:endParaRPr>
          </a:p>
          <a:p>
            <a:pPr lvl="0" algn="l">
              <a:spcBef>
                <a:spcPts val="1400"/>
              </a:spcBef>
              <a:buClrTx/>
              <a:buSzTx/>
            </a:pPr>
            <a:endParaRPr lang="en-US" sz="2000" dirty="0">
              <a:solidFill>
                <a:schemeClr val="dk1"/>
              </a:solidFill>
              <a:latin typeface="Arial" panose="020B0604020202090204" pitchFamily="34" charset="0"/>
              <a:cs typeface="Arial" panose="020B0604020202090204" pitchFamily="34" charset="0"/>
              <a:sym typeface="+mn-ea"/>
            </a:endParaRPr>
          </a:p>
        </p:txBody>
      </p:sp>
      <p:sp>
        <p:nvSpPr>
          <p:cNvPr id="4" name="Slide Number Placeholder 3"/>
          <p:cNvSpPr>
            <a:spLocks noGrp="1"/>
          </p:cNvSpPr>
          <p:nvPr>
            <p:ph type="sldNum" sz="quarter" idx="12"/>
            <p:custDataLst>
              <p:tags r:id="rId6"/>
            </p:custDataLst>
          </p:nvPr>
        </p:nvSpPr>
        <p:spPr/>
        <p:txBody>
          <a:bodyPr vert="horz"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spcAft>
                <a:spcPts val="600"/>
              </a:spcAft>
              <a:buClrTx/>
              <a:buSzTx/>
              <a:buFontTx/>
            </a:pPr>
            <a:fld id="{9A0DB2DC-4C9A-4742-B13C-FB6460FD3503}" type="slidenum">
              <a:rPr lang="en-US" sz="1200" smtClean="0">
                <a:solidFill>
                  <a:schemeClr val="dk1">
                    <a:tint val="75000"/>
                    <a:lumMod val="85000"/>
                    <a:lumOff val="15000"/>
                  </a:schemeClr>
                </a:solidFill>
                <a:latin typeface="Arial" panose="020B0604020202090204" pitchFamily="34" charset="0"/>
                <a:cs typeface="Arial" panose="020B0604020202090204" pitchFamily="34" charset="0"/>
                <a:sym typeface="+mn-ea"/>
              </a:rPr>
            </a:fld>
            <a:endParaRPr lang="en-US" sz="1200" smtClean="0">
              <a:solidFill>
                <a:schemeClr val="dk1">
                  <a:tint val="75000"/>
                  <a:lumMod val="85000"/>
                  <a:lumOff val="15000"/>
                </a:schemeClr>
              </a:solidFill>
              <a:latin typeface="Arial" panose="020B0604020202090204" pitchFamily="34" charset="0"/>
              <a:cs typeface="Arial" panose="020B0604020202090204" pitchFamily="34" charset="0"/>
              <a:sym typeface="+mn-ea"/>
            </a:endParaRPr>
          </a:p>
        </p:txBody>
      </p:sp>
      <p:sp>
        <p:nvSpPr>
          <p:cNvPr id="20" name="Isosceles Triangle 19"/>
          <p:cNvSpPr/>
          <p:nvPr>
            <p:custDataLst>
              <p:tags r:id="rId7"/>
            </p:custDataLst>
          </p:nvPr>
        </p:nvSpPr>
        <p:spPr>
          <a:xfrm rot="16200000" flipH="1">
            <a:off x="10676255" y="5103495"/>
            <a:ext cx="2017395" cy="1014095"/>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latin typeface="Arial" panose="020B0604020202090204" pitchFamily="34" charset="0"/>
              <a:cs typeface="Arial" panose="020B0604020202090204" pitchFamily="34" charset="0"/>
            </a:endParaRPr>
          </a:p>
        </p:txBody>
      </p:sp>
      <p:sp>
        <p:nvSpPr>
          <p:cNvPr id="21" name="Rectangle 20"/>
          <p:cNvSpPr/>
          <p:nvPr>
            <p:custDataLst>
              <p:tags r:id="rId8"/>
            </p:custDataLst>
          </p:nvPr>
        </p:nvSpPr>
        <p:spPr>
          <a:xfrm rot="2700000">
            <a:off x="11278235" y="5728970"/>
            <a:ext cx="485775" cy="485775"/>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latin typeface="Arial" panose="020B0604020202090204" pitchFamily="34" charset="0"/>
              <a:cs typeface="Arial" panose="020B0604020202090204" pitchFamily="34" charset="0"/>
            </a:endParaRPr>
          </a:p>
        </p:txBody>
      </p:sp>
      <p:pic>
        <p:nvPicPr>
          <p:cNvPr id="2" name="Picture 1"/>
          <p:cNvPicPr>
            <a:picLocks noChangeAspect="1"/>
          </p:cNvPicPr>
          <p:nvPr/>
        </p:nvPicPr>
        <p:blipFill>
          <a:blip r:embed="rId9"/>
          <a:stretch>
            <a:fillRect/>
          </a:stretch>
        </p:blipFill>
        <p:spPr>
          <a:xfrm>
            <a:off x="643466" y="1457471"/>
            <a:ext cx="5108891" cy="4633362"/>
          </a:xfrm>
          <a:prstGeom prst="rect">
            <a:avLst/>
          </a:prstGeom>
        </p:spPr>
      </p:pic>
    </p:spTree>
    <p:custDataLst>
      <p:tags r:id="rId10"/>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custDataLst>
              <p:tags r:id="rId1"/>
            </p:custDataLst>
          </p:nvPr>
        </p:nvPicPr>
        <p:blipFill rotWithShape="1">
          <a:blip r:embed="rId2"/>
          <a:srcRect/>
          <a:stretch>
            <a:fillRect/>
          </a:stretch>
        </p:blipFill>
        <p:spPr>
          <a:xfrm flipH="1">
            <a:off x="10923036" y="4826000"/>
            <a:ext cx="1162130" cy="1930400"/>
          </a:xfrm>
          <a:prstGeom prst="rect">
            <a:avLst/>
          </a:prstGeom>
        </p:spPr>
      </p:pic>
      <p:sp useBgFill="1">
        <p:nvSpPr>
          <p:cNvPr id="11" name="Rectangle 10"/>
          <p:cNvSpPr>
            <a:spLocks noGrp="1" noRot="1" noChangeAspect="1" noMove="1" noResize="1" noEditPoints="1" noAdjustHandles="1" noChangeArrowheads="1" noChangeShapeType="1" noTextEdit="1"/>
          </p:cNvSpPr>
          <p:nvPr>
            <p:custDataLst>
              <p:tags r:id="rId3"/>
            </p:custData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latin typeface="Arial" panose="020B0604020202090204" pitchFamily="34" charset="0"/>
              <a:cs typeface="Arial" panose="020B0604020202090204" pitchFamily="34" charset="0"/>
            </a:endParaRPr>
          </a:p>
        </p:txBody>
      </p:sp>
      <p:sp>
        <p:nvSpPr>
          <p:cNvPr id="13" name="Freeform: Shape 12"/>
          <p:cNvSpPr>
            <a:spLocks noGrp="1" noRot="1" noChangeAspect="1" noMove="1" noResize="1" noEditPoints="1" noAdjustHandles="1" noChangeArrowheads="1" noChangeShapeType="1" noTextEdit="1"/>
          </p:cNvSpPr>
          <p:nvPr>
            <p:custDataLst>
              <p:tags r:id="rId4"/>
            </p:custData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latin typeface="Arial" panose="020B0604020202090204" pitchFamily="34" charset="0"/>
              <a:cs typeface="Arial" panose="020B0604020202090204" pitchFamily="34" charset="0"/>
            </a:endParaRPr>
          </a:p>
        </p:txBody>
      </p:sp>
      <p:sp>
        <p:nvSpPr>
          <p:cNvPr id="3" name="Title 1"/>
          <p:cNvSpPr txBox="1"/>
          <p:nvPr/>
        </p:nvSpPr>
        <p:spPr>
          <a:xfrm>
            <a:off x="838200" y="609600"/>
            <a:ext cx="4015855" cy="1330839"/>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chemeClr val="accent1">
                    <a:lumMod val="50000"/>
                  </a:schemeClr>
                </a:solidFill>
                <a:latin typeface="Arial" panose="020B0604020202090204" pitchFamily="34" charset="0"/>
                <a:ea typeface="+mj-ea"/>
                <a:cs typeface="Arial" panose="020B0604020202090204" pitchFamily="34" charset="0"/>
              </a:rPr>
              <a:t>Boosters Carried Maximum Payload</a:t>
            </a:r>
            <a:endParaRPr lang="en-US" sz="3700" kern="1200" dirty="0">
              <a:solidFill>
                <a:schemeClr val="accent1">
                  <a:lumMod val="50000"/>
                </a:schemeClr>
              </a:solidFill>
              <a:latin typeface="Arial" panose="020B0604020202090204" pitchFamily="34" charset="0"/>
              <a:ea typeface="+mj-ea"/>
              <a:cs typeface="Arial" panose="020B0604020202090204" pitchFamily="34" charset="0"/>
            </a:endParaRPr>
          </a:p>
        </p:txBody>
      </p:sp>
      <p:sp>
        <p:nvSpPr>
          <p:cNvPr id="5" name="Content Placeholder 4"/>
          <p:cNvSpPr>
            <a:spLocks noGrp="1"/>
          </p:cNvSpPr>
          <p:nvPr>
            <p:ph idx="4294967295"/>
            <p:custDataLst>
              <p:tags r:id="rId5"/>
            </p:custDataLst>
          </p:nvPr>
        </p:nvSpPr>
        <p:spPr>
          <a:xfrm>
            <a:off x="862366" y="2194102"/>
            <a:ext cx="3427001" cy="39085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lvl="0" algn="l">
              <a:spcBef>
                <a:spcPts val="1400"/>
              </a:spcBef>
              <a:buClrTx/>
              <a:buSzTx/>
            </a:pPr>
            <a:r>
              <a:rPr lang="en-US" sz="1700" dirty="0">
                <a:solidFill>
                  <a:schemeClr val="dk1"/>
                </a:solidFill>
                <a:latin typeface="Arial" panose="020B0604020202090204" pitchFamily="34" charset="0"/>
                <a:cs typeface="Arial" panose="020B0604020202090204" pitchFamily="34" charset="0"/>
                <a:sym typeface="+mn-ea"/>
              </a:rPr>
              <a:t>We determined the booster that have carried the maximum payload using a subquery in the WHERE clause and the MAX() function.</a:t>
            </a:r>
            <a:endParaRPr lang="en-US" sz="1700" dirty="0">
              <a:solidFill>
                <a:schemeClr val="dk1"/>
              </a:solidFill>
              <a:latin typeface="Arial" panose="020B0604020202090204" pitchFamily="34" charset="0"/>
              <a:cs typeface="Arial" panose="020B0604020202090204" pitchFamily="34" charset="0"/>
              <a:sym typeface="+mn-ea"/>
            </a:endParaRPr>
          </a:p>
        </p:txBody>
      </p:sp>
      <p:pic>
        <p:nvPicPr>
          <p:cNvPr id="6" name="Picture 5"/>
          <p:cNvPicPr>
            <a:picLocks noChangeAspect="1"/>
          </p:cNvPicPr>
          <p:nvPr/>
        </p:nvPicPr>
        <p:blipFill>
          <a:blip r:embed="rId6"/>
          <a:stretch>
            <a:fillRect/>
          </a:stretch>
        </p:blipFill>
        <p:spPr>
          <a:xfrm>
            <a:off x="5445457" y="963426"/>
            <a:ext cx="6155141" cy="4954888"/>
          </a:xfrm>
          <a:prstGeom prst="rect">
            <a:avLst/>
          </a:prstGeom>
        </p:spPr>
      </p:pic>
      <p:sp>
        <p:nvSpPr>
          <p:cNvPr id="4" name="Slide Number Placeholder 3"/>
          <p:cNvSpPr>
            <a:spLocks noGrp="1"/>
          </p:cNvSpPr>
          <p:nvPr>
            <p:ph type="sldNum" sz="quarter" idx="12"/>
            <p:custDataLst>
              <p:tags r:id="rId7"/>
            </p:custDataLst>
          </p:nvPr>
        </p:nvSpPr>
        <p:spPr/>
        <p:txBody>
          <a:bodyPr vert="horz"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spcAft>
                <a:spcPts val="600"/>
              </a:spcAft>
              <a:buClrTx/>
              <a:buSzTx/>
              <a:buFontTx/>
            </a:pPr>
            <a:fld id="{9A0DB2DC-4C9A-4742-B13C-FB6460FD3503}" type="slidenum">
              <a:rPr lang="en-US" sz="1000">
                <a:solidFill>
                  <a:schemeClr val="dk1">
                    <a:lumMod val="50000"/>
                    <a:lumOff val="50000"/>
                  </a:schemeClr>
                </a:solidFill>
                <a:latin typeface="Arial" panose="020B0604020202090204" pitchFamily="34" charset="0"/>
                <a:cs typeface="Arial" panose="020B0604020202090204" pitchFamily="34" charset="0"/>
                <a:sym typeface="+mn-ea"/>
              </a:rPr>
            </a:fld>
            <a:endParaRPr lang="en-US" sz="1000">
              <a:solidFill>
                <a:schemeClr val="dk1">
                  <a:lumMod val="50000"/>
                  <a:lumOff val="50000"/>
                </a:schemeClr>
              </a:solidFill>
              <a:latin typeface="Arial" panose="020B0604020202090204" pitchFamily="34" charset="0"/>
              <a:cs typeface="Arial" panose="020B0604020202090204" pitchFamily="34" charset="0"/>
              <a:sym typeface="+mn-ea"/>
            </a:endParaRPr>
          </a:p>
        </p:txBody>
      </p:sp>
    </p:spTree>
    <p:custDataLst>
      <p:tags r:id="rId8"/>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custDataLst>
              <p:tags r:id="rId1"/>
            </p:custDataLst>
          </p:nvPr>
        </p:nvPicPr>
        <p:blipFill rotWithShape="1">
          <a:blip r:embed="rId2"/>
          <a:srcRect/>
          <a:stretch>
            <a:fillRect/>
          </a:stretch>
        </p:blipFill>
        <p:spPr>
          <a:xfrm flipH="1">
            <a:off x="10923036" y="4826000"/>
            <a:ext cx="1162130" cy="1930400"/>
          </a:xfrm>
          <a:prstGeom prst="rect">
            <a:avLst/>
          </a:prstGeom>
        </p:spPr>
      </p:pic>
      <p:sp>
        <p:nvSpPr>
          <p:cNvPr id="5" name="Content Placeholder 4"/>
          <p:cNvSpPr>
            <a:spLocks noGrp="1"/>
          </p:cNvSpPr>
          <p:nvPr>
            <p:ph idx="4294967295"/>
            <p:custDataLst>
              <p:tags r:id="rId3"/>
            </p:custDataLst>
          </p:nvPr>
        </p:nvSpPr>
        <p:spPr>
          <a:xfrm>
            <a:off x="770010" y="1825625"/>
            <a:ext cx="9745589"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lvl="0" algn="l">
              <a:lnSpc>
                <a:spcPct val="100000"/>
              </a:lnSpc>
              <a:spcBef>
                <a:spcPts val="1400"/>
              </a:spcBef>
              <a:buClrTx/>
              <a:buSzTx/>
            </a:pPr>
            <a:r>
              <a:rPr lang="en-US" sz="2200" dirty="0">
                <a:solidFill>
                  <a:schemeClr val="accent3">
                    <a:lumMod val="50000"/>
                  </a:schemeClr>
                </a:solidFill>
                <a:latin typeface="Arial" panose="020B0604020202090204" pitchFamily="34" charset="0"/>
                <a:cs typeface="Arial" panose="020B0604020202090204" pitchFamily="34" charset="0"/>
                <a:sym typeface="+mn-ea"/>
              </a:rPr>
              <a:t>We used a combinations of the WHERE clause, LIKE, AND, and BETWEEN conditions to filter for failed landing outcomes in drone ship, their booster versions, and launch site names for year 2015</a:t>
            </a:r>
            <a:endParaRPr lang="en-US" sz="2200" dirty="0">
              <a:solidFill>
                <a:schemeClr val="accent3">
                  <a:lumMod val="50000"/>
                </a:schemeClr>
              </a:solidFill>
              <a:latin typeface="Arial" panose="020B0604020202090204" pitchFamily="34" charset="0"/>
              <a:cs typeface="Arial" panose="020B0604020202090204" pitchFamily="34" charset="0"/>
              <a:sym typeface="+mn-ea"/>
            </a:endParaRPr>
          </a:p>
          <a:p>
            <a:pPr lvl="0" algn="l">
              <a:lnSpc>
                <a:spcPct val="100000"/>
              </a:lnSpc>
              <a:spcBef>
                <a:spcPts val="1400"/>
              </a:spcBef>
              <a:buClrTx/>
              <a:buSzTx/>
            </a:pPr>
            <a:endParaRPr lang="en-US" sz="2200" dirty="0">
              <a:solidFill>
                <a:schemeClr val="accent3">
                  <a:lumMod val="50000"/>
                </a:schemeClr>
              </a:solidFill>
              <a:latin typeface="Arial" panose="020B0604020202090204" pitchFamily="34" charset="0"/>
              <a:cs typeface="Arial" panose="020B0604020202090204" pitchFamily="34" charset="0"/>
              <a:sym typeface="+mn-ea"/>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50000"/>
                  </a:schemeClr>
                </a:solidFill>
                <a:latin typeface="Arial" panose="020B0604020202090204" pitchFamily="34" charset="0"/>
                <a:cs typeface="Arial" panose="020B0604020202090204" pitchFamily="34" charset="0"/>
              </a:rPr>
              <a:t>2015 Launch Records</a:t>
            </a:r>
            <a:endParaRPr lang="en-US" dirty="0">
              <a:solidFill>
                <a:schemeClr val="accent1">
                  <a:lumMod val="50000"/>
                </a:schemeClr>
              </a:solidFill>
              <a:latin typeface="Arial" panose="020B0604020202090204" pitchFamily="34" charset="0"/>
              <a:cs typeface="Arial" panose="020B0604020202090204" pitchFamily="34" charset="0"/>
            </a:endParaRPr>
          </a:p>
        </p:txBody>
      </p:sp>
      <p:pic>
        <p:nvPicPr>
          <p:cNvPr id="6" name="Picture 5"/>
          <p:cNvPicPr>
            <a:picLocks noChangeAspect="1"/>
          </p:cNvPicPr>
          <p:nvPr/>
        </p:nvPicPr>
        <p:blipFill>
          <a:blip r:embed="rId4"/>
          <a:stretch>
            <a:fillRect/>
          </a:stretch>
        </p:blipFill>
        <p:spPr>
          <a:xfrm>
            <a:off x="2023304" y="3075335"/>
            <a:ext cx="7239000" cy="2581275"/>
          </a:xfrm>
          <a:prstGeom prst="rect">
            <a:avLst/>
          </a:prstGeom>
        </p:spPr>
      </p:pic>
    </p:spTree>
    <p:custDataLst>
      <p:tags r:id="rId5"/>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custDataLst>
              <p:tags r:id="rId1"/>
            </p:custDataLst>
          </p:nvPr>
        </p:nvPicPr>
        <p:blipFill rotWithShape="1">
          <a:blip r:embed="rId2"/>
          <a:srcRect/>
          <a:stretch>
            <a:fillRect/>
          </a:stretch>
        </p:blipFill>
        <p:spPr>
          <a:xfrm flipH="1">
            <a:off x="10923036" y="4826000"/>
            <a:ext cx="1162130" cy="1930400"/>
          </a:xfrm>
          <a:prstGeom prst="rect">
            <a:avLst/>
          </a:prstGeom>
        </p:spPr>
      </p:pic>
      <p:sp>
        <p:nvSpPr>
          <p:cNvPr id="16" name="Rectangle 15"/>
          <p:cNvSpPr/>
          <p:nvPr>
            <p:custDataLst>
              <p:tags r:id="rId3"/>
            </p:custDataLst>
          </p:nvPr>
        </p:nvSpPr>
        <p:spPr>
          <a:xfrm rot="2700000" flipH="1">
            <a:off x="377190" y="1075055"/>
            <a:ext cx="493395" cy="493395"/>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latin typeface="Arial" panose="020B0604020202090204" pitchFamily="34" charset="0"/>
              <a:cs typeface="Arial" panose="020B0604020202090204" pitchFamily="34" charset="0"/>
            </a:endParaRPr>
          </a:p>
        </p:txBody>
      </p:sp>
      <p:sp>
        <p:nvSpPr>
          <p:cNvPr id="17" name="Isosceles Triangle 16"/>
          <p:cNvSpPr/>
          <p:nvPr>
            <p:custDataLst>
              <p:tags r:id="rId4"/>
            </p:custDataLst>
          </p:nvPr>
        </p:nvSpPr>
        <p:spPr>
          <a:xfrm rot="16200000" flipH="1">
            <a:off x="-481330" y="481330"/>
            <a:ext cx="1935480" cy="97282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latin typeface="Arial" panose="020B0604020202090204" pitchFamily="34" charset="0"/>
              <a:cs typeface="Arial" panose="020B0604020202090204" pitchFamily="34" charset="0"/>
            </a:endParaRPr>
          </a:p>
        </p:txBody>
      </p:sp>
      <p:sp>
        <p:nvSpPr>
          <p:cNvPr id="8" name="Title 1"/>
          <p:cNvSpPr txBox="1"/>
          <p:nvPr/>
        </p:nvSpPr>
        <p:spPr>
          <a:xfrm>
            <a:off x="643467" y="321734"/>
            <a:ext cx="10905066" cy="113573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00000"/>
                </a:solidFill>
                <a:latin typeface="Arial" panose="020B0604020202090204" pitchFamily="34" charset="0"/>
                <a:ea typeface="+mj-ea"/>
                <a:cs typeface="Arial" panose="020B0604020202090204" pitchFamily="34" charset="0"/>
              </a:rPr>
              <a:t>Rank Landing Outcomes Between 2010-06-04 and 2017-03-20</a:t>
            </a:r>
            <a:endParaRPr lang="en-US" sz="3600" kern="1200" dirty="0">
              <a:solidFill>
                <a:srgbClr val="000000"/>
              </a:solidFill>
              <a:latin typeface="Arial" panose="020B0604020202090204" pitchFamily="34" charset="0"/>
              <a:ea typeface="+mj-ea"/>
              <a:cs typeface="Arial" panose="020B0604020202090204" pitchFamily="34" charset="0"/>
            </a:endParaRPr>
          </a:p>
        </p:txBody>
      </p:sp>
      <p:sp>
        <p:nvSpPr>
          <p:cNvPr id="5" name="Content Placeholder 4"/>
          <p:cNvSpPr>
            <a:spLocks noGrp="1"/>
          </p:cNvSpPr>
          <p:nvPr>
            <p:ph idx="4294967295"/>
            <p:custDataLst>
              <p:tags r:id="rId5"/>
            </p:custDataLst>
          </p:nvPr>
        </p:nvSpPr>
        <p:spPr>
          <a:xfrm>
            <a:off x="7544052" y="1782981"/>
            <a:ext cx="4004479" cy="439398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lvl="0" algn="l">
              <a:spcBef>
                <a:spcPts val="1400"/>
              </a:spcBef>
              <a:buClrTx/>
              <a:buSzTx/>
            </a:pPr>
            <a:r>
              <a:rPr lang="en-US" sz="2000" dirty="0">
                <a:solidFill>
                  <a:schemeClr val="dk1"/>
                </a:solidFill>
                <a:latin typeface="Arial" panose="020B0604020202090204" pitchFamily="34" charset="0"/>
                <a:cs typeface="Arial" panose="020B0604020202090204" pitchFamily="34" charset="0"/>
                <a:sym typeface="+mn-ea"/>
              </a:rPr>
              <a:t>We selected Landing outcomes and the COUNT of landing outcomes from the data and used the WHERE clause to filter for landing outcomes BETWEEN 2010-06-04 to 2010-03-20.</a:t>
            </a:r>
            <a:endParaRPr lang="en-US" sz="2000" dirty="0">
              <a:solidFill>
                <a:schemeClr val="dk1"/>
              </a:solidFill>
              <a:latin typeface="Arial" panose="020B0604020202090204" pitchFamily="34" charset="0"/>
              <a:cs typeface="Arial" panose="020B0604020202090204" pitchFamily="34" charset="0"/>
              <a:sym typeface="+mn-ea"/>
            </a:endParaRPr>
          </a:p>
          <a:p>
            <a:pPr lvl="0" algn="l">
              <a:spcBef>
                <a:spcPts val="1400"/>
              </a:spcBef>
              <a:buClrTx/>
              <a:buSzTx/>
            </a:pPr>
            <a:r>
              <a:rPr lang="en-US" sz="2000" dirty="0">
                <a:solidFill>
                  <a:schemeClr val="dk1"/>
                </a:solidFill>
                <a:latin typeface="Arial" panose="020B0604020202090204" pitchFamily="34" charset="0"/>
                <a:cs typeface="Arial" panose="020B0604020202090204" pitchFamily="34" charset="0"/>
                <a:sym typeface="+mn-ea"/>
              </a:rPr>
              <a:t>We applied the GROUP BY clause to group the landing outcomes and the ORDER BY clause to order the grouped landing outcome in descending order.</a:t>
            </a:r>
            <a:endParaRPr lang="en-US" sz="2000" dirty="0">
              <a:solidFill>
                <a:schemeClr val="dk1"/>
              </a:solidFill>
              <a:latin typeface="Arial" panose="020B0604020202090204" pitchFamily="34" charset="0"/>
              <a:cs typeface="Arial" panose="020B0604020202090204" pitchFamily="34" charset="0"/>
              <a:sym typeface="+mn-ea"/>
            </a:endParaRPr>
          </a:p>
          <a:p>
            <a:pPr lvl="0" algn="l">
              <a:spcBef>
                <a:spcPts val="1400"/>
              </a:spcBef>
              <a:buClrTx/>
              <a:buSzTx/>
            </a:pPr>
            <a:endParaRPr lang="en-US" sz="2000" dirty="0">
              <a:solidFill>
                <a:schemeClr val="dk1"/>
              </a:solidFill>
              <a:latin typeface="Arial" panose="020B0604020202090204" pitchFamily="34" charset="0"/>
              <a:cs typeface="Arial" panose="020B0604020202090204" pitchFamily="34" charset="0"/>
              <a:sym typeface="+mn-ea"/>
            </a:endParaRPr>
          </a:p>
        </p:txBody>
      </p:sp>
      <p:sp>
        <p:nvSpPr>
          <p:cNvPr id="4" name="Slide Number Placeholder 3"/>
          <p:cNvSpPr>
            <a:spLocks noGrp="1"/>
          </p:cNvSpPr>
          <p:nvPr>
            <p:ph type="sldNum" sz="quarter" idx="12"/>
            <p:custDataLst>
              <p:tags r:id="rId6"/>
            </p:custDataLst>
          </p:nvPr>
        </p:nvSpPr>
        <p:spPr/>
        <p:txBody>
          <a:bodyPr vert="horz"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spcAft>
                <a:spcPts val="600"/>
              </a:spcAft>
              <a:buClrTx/>
              <a:buSzTx/>
              <a:buFontTx/>
            </a:pPr>
            <a:fld id="{9A0DB2DC-4C9A-4742-B13C-FB6460FD3503}" type="slidenum">
              <a:rPr lang="en-US" sz="1200" smtClean="0">
                <a:solidFill>
                  <a:schemeClr val="dk1">
                    <a:tint val="75000"/>
                    <a:lumMod val="85000"/>
                    <a:lumOff val="15000"/>
                  </a:schemeClr>
                </a:solidFill>
                <a:latin typeface="Arial" panose="020B0604020202090204" pitchFamily="34" charset="0"/>
                <a:cs typeface="Arial" panose="020B0604020202090204" pitchFamily="34" charset="0"/>
                <a:sym typeface="+mn-ea"/>
              </a:rPr>
            </a:fld>
            <a:endParaRPr lang="en-US" sz="1200" smtClean="0">
              <a:solidFill>
                <a:schemeClr val="dk1">
                  <a:tint val="75000"/>
                  <a:lumMod val="85000"/>
                  <a:lumOff val="15000"/>
                </a:schemeClr>
              </a:solidFill>
              <a:latin typeface="Arial" panose="020B0604020202090204" pitchFamily="34" charset="0"/>
              <a:cs typeface="Arial" panose="020B0604020202090204" pitchFamily="34" charset="0"/>
              <a:sym typeface="+mn-ea"/>
            </a:endParaRPr>
          </a:p>
        </p:txBody>
      </p:sp>
      <p:sp>
        <p:nvSpPr>
          <p:cNvPr id="20" name="Isosceles Triangle 19"/>
          <p:cNvSpPr/>
          <p:nvPr>
            <p:custDataLst>
              <p:tags r:id="rId7"/>
            </p:custDataLst>
          </p:nvPr>
        </p:nvSpPr>
        <p:spPr>
          <a:xfrm rot="16200000" flipH="1">
            <a:off x="10676255" y="5103495"/>
            <a:ext cx="2017395" cy="1014095"/>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latin typeface="Arial" panose="020B0604020202090204" pitchFamily="34" charset="0"/>
              <a:cs typeface="Arial" panose="020B0604020202090204" pitchFamily="34" charset="0"/>
            </a:endParaRPr>
          </a:p>
        </p:txBody>
      </p:sp>
      <p:sp>
        <p:nvSpPr>
          <p:cNvPr id="21" name="Rectangle 20"/>
          <p:cNvSpPr/>
          <p:nvPr>
            <p:custDataLst>
              <p:tags r:id="rId8"/>
            </p:custDataLst>
          </p:nvPr>
        </p:nvSpPr>
        <p:spPr>
          <a:xfrm rot="2700000">
            <a:off x="11278235" y="5728970"/>
            <a:ext cx="485775" cy="485775"/>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latin typeface="Arial" panose="020B0604020202090204" pitchFamily="34" charset="0"/>
              <a:cs typeface="Arial" panose="020B0604020202090204" pitchFamily="34" charset="0"/>
            </a:endParaRPr>
          </a:p>
        </p:txBody>
      </p:sp>
      <p:pic>
        <p:nvPicPr>
          <p:cNvPr id="6" name="Picture 5"/>
          <p:cNvPicPr>
            <a:picLocks noChangeAspect="1"/>
          </p:cNvPicPr>
          <p:nvPr/>
        </p:nvPicPr>
        <p:blipFill>
          <a:blip r:embed="rId9"/>
          <a:stretch>
            <a:fillRect/>
          </a:stretch>
        </p:blipFill>
        <p:spPr>
          <a:xfrm>
            <a:off x="776008" y="1589360"/>
            <a:ext cx="6124575" cy="4295775"/>
          </a:xfrm>
          <a:prstGeom prst="rect">
            <a:avLst/>
          </a:prstGeom>
        </p:spPr>
      </p:pic>
    </p:spTree>
    <p:custDataLst>
      <p:tags r:id="rId10"/>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custDataLst>
              <p:tags r:id="rId1"/>
            </p:custDataLst>
          </p:nvPr>
        </p:nvPicPr>
        <p:blipFill rotWithShape="1">
          <a:blip r:embed="rId2"/>
          <a:srcRect/>
          <a:stretch>
            <a:fillRect/>
          </a:stretch>
        </p:blipFill>
        <p:spPr>
          <a:xfrm flipH="1">
            <a:off x="10923036" y="4826000"/>
            <a:ext cx="1162130" cy="1930400"/>
          </a:xfrm>
          <a:prstGeom prst="rect">
            <a:avLst/>
          </a:prstGeom>
        </p:spPr>
      </p:pic>
      <p:pic>
        <p:nvPicPr>
          <p:cNvPr id="6" name="Content Placeholder 5"/>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p:cNvSpPr txBox="1"/>
          <p:nvPr/>
        </p:nvSpPr>
        <p:spPr>
          <a:xfrm>
            <a:off x="770011" y="5386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50000"/>
                  </a:schemeClr>
                </a:solidFill>
                <a:latin typeface="Arial" panose="020B0604020202090204" pitchFamily="34" charset="0"/>
                <a:cs typeface="Arial" panose="020B0604020202090204" pitchFamily="34" charset="0"/>
              </a:rPr>
              <a:t>All launch sites global map markers</a:t>
            </a:r>
            <a:endParaRPr lang="en-US" dirty="0">
              <a:solidFill>
                <a:schemeClr val="accent1">
                  <a:lumMod val="50000"/>
                </a:schemeClr>
              </a:solidFill>
              <a:latin typeface="Arial" panose="020B0604020202090204" pitchFamily="34" charset="0"/>
              <a:cs typeface="Arial" panose="020B0604020202090204" pitchFamily="34" charset="0"/>
            </a:endParaRPr>
          </a:p>
        </p:txBody>
      </p:sp>
    </p:spTree>
    <p:custDataLst>
      <p:tags r:id="rId4"/>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5" name="图片 4"/>
          <p:cNvPicPr>
            <a:picLocks noChangeAspect="1"/>
          </p:cNvPicPr>
          <p:nvPr userDrawn="1">
            <p:custDataLst>
              <p:tags r:id="rId1"/>
            </p:custDataLst>
          </p:nvPr>
        </p:nvPicPr>
        <p:blipFill rotWithShape="1">
          <a:blip r:embed="rId2"/>
          <a:srcRect/>
          <a:stretch>
            <a:fillRect/>
          </a:stretch>
        </p:blipFill>
        <p:spPr>
          <a:xfrm flipH="1">
            <a:off x="10923036" y="4826000"/>
            <a:ext cx="1162130" cy="1930400"/>
          </a:xfrm>
          <a:prstGeom prst="rect">
            <a:avLst/>
          </a:prstGeom>
        </p:spPr>
      </p:pic>
      <p:pic>
        <p:nvPicPr>
          <p:cNvPr id="4" name="Content Placeholder 3"/>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50000"/>
                  </a:schemeClr>
                </a:solidFill>
                <a:latin typeface="Arial" panose="020B0604020202090204" pitchFamily="34" charset="0"/>
                <a:cs typeface="Arial" panose="020B0604020202090204" pitchFamily="34" charset="0"/>
              </a:rPr>
              <a:t>Markers showing launch sites with color labels</a:t>
            </a:r>
            <a:endParaRPr lang="en-US" dirty="0">
              <a:solidFill>
                <a:schemeClr val="accent1">
                  <a:lumMod val="50000"/>
                </a:schemeClr>
              </a:solidFill>
              <a:latin typeface="Arial" panose="020B0604020202090204" pitchFamily="34" charset="0"/>
              <a:cs typeface="Arial" panose="020B0604020202090204" pitchFamily="34" charset="0"/>
            </a:endParaRPr>
          </a:p>
        </p:txBody>
      </p:sp>
    </p:spTree>
    <p:custDataLst>
      <p:tags r:id="rId4"/>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5" name="图片 4"/>
          <p:cNvPicPr>
            <a:picLocks noChangeAspect="1"/>
          </p:cNvPicPr>
          <p:nvPr userDrawn="1">
            <p:custDataLst>
              <p:tags r:id="rId1"/>
            </p:custDataLst>
          </p:nvPr>
        </p:nvPicPr>
        <p:blipFill rotWithShape="1">
          <a:blip r:embed="rId2"/>
          <a:srcRect/>
          <a:stretch>
            <a:fillRect/>
          </a:stretch>
        </p:blipFill>
        <p:spPr>
          <a:xfrm flipH="1">
            <a:off x="10923036" y="4826000"/>
            <a:ext cx="1162130" cy="1930400"/>
          </a:xfrm>
          <a:prstGeom prst="rect">
            <a:avLst/>
          </a:prstGeom>
        </p:spPr>
      </p:pic>
      <p:pic>
        <p:nvPicPr>
          <p:cNvPr id="4" name="Content Placeholder 3"/>
          <p:cNvPicPr>
            <a:picLocks noGrp="1" noChangeAspect="1"/>
          </p:cNvPicPr>
          <p:nvPr>
            <p:ph idx="4294967295"/>
          </p:nvPr>
        </p:nvPicPr>
        <p:blipFill>
          <a:blip r:embed="rId3"/>
          <a:stretch>
            <a:fillRect/>
          </a:stretch>
        </p:blipFill>
        <p:spPr>
          <a:xfrm>
            <a:off x="770010" y="1362318"/>
            <a:ext cx="10092431" cy="5064893"/>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00000"/>
                </a:solidFill>
                <a:latin typeface="Arial" panose="020B0604020202090204" pitchFamily="34" charset="0"/>
                <a:cs typeface="Arial" panose="020B0604020202090204" pitchFamily="34" charset="0"/>
              </a:rPr>
              <a:t>Launch Site distance to landmarks</a:t>
            </a:r>
            <a:endParaRPr lang="en-US" dirty="0">
              <a:solidFill>
                <a:srgbClr val="000000"/>
              </a:solidFill>
              <a:latin typeface="Arial" panose="020B0604020202090204" pitchFamily="34" charset="0"/>
              <a:cs typeface="Arial" panose="020B0604020202090204" pitchFamily="34" charset="0"/>
            </a:endParaRPr>
          </a:p>
        </p:txBody>
      </p:sp>
    </p:spTree>
    <p:custDataLst>
      <p:tags r:id="rId4"/>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5" name="图片 4"/>
          <p:cNvPicPr>
            <a:picLocks noChangeAspect="1"/>
          </p:cNvPicPr>
          <p:nvPr userDrawn="1">
            <p:custDataLst>
              <p:tags r:id="rId1"/>
            </p:custDataLst>
          </p:nvPr>
        </p:nvPicPr>
        <p:blipFill rotWithShape="1">
          <a:blip r:embed="rId2"/>
          <a:srcRect/>
          <a:stretch>
            <a:fillRect/>
          </a:stretch>
        </p:blipFill>
        <p:spPr>
          <a:xfrm flipH="1">
            <a:off x="10923036" y="4826000"/>
            <a:ext cx="1162130" cy="1930400"/>
          </a:xfrm>
          <a:prstGeom prst="rect">
            <a:avLst/>
          </a:prstGeom>
        </p:spPr>
      </p:pic>
      <p:pic>
        <p:nvPicPr>
          <p:cNvPr id="4" name="Content Placeholder 3"/>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8" name="Title 1"/>
          <p:cNvSpPr txBox="1"/>
          <p:nvPr/>
        </p:nvSpPr>
        <p:spPr>
          <a:xfrm>
            <a:off x="770011" y="459822"/>
            <a:ext cx="10515600" cy="549049"/>
          </a:xfrm>
          <a:prstGeom prst="rect">
            <a:avLst/>
          </a:prstGeom>
        </p:spPr>
        <p:txBody>
          <a:bodyPr vert="horz" lIns="91440" tIns="45720" rIns="91440" bIns="45720" rtlCol="0" anchor="ctr">
            <a:normAutofit fontScale="5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00000"/>
                </a:solidFill>
                <a:latin typeface="Arial" panose="020B0604020202090204" pitchFamily="34" charset="0"/>
                <a:cs typeface="Arial" panose="020B0604020202090204" pitchFamily="34" charset="0"/>
              </a:rPr>
              <a:t>Pie chart showing the success percentage achieved by each launch site</a:t>
            </a:r>
            <a:endParaRPr lang="en-US" dirty="0">
              <a:solidFill>
                <a:srgbClr val="000000"/>
              </a:solidFill>
              <a:latin typeface="Arial" panose="020B0604020202090204" pitchFamily="34" charset="0"/>
              <a:cs typeface="Arial" panose="020B0604020202090204" pitchFamily="34" charset="0"/>
            </a:endParaRPr>
          </a:p>
        </p:txBody>
      </p:sp>
    </p:spTree>
    <p:custDataLst>
      <p:tags r:id="rId4"/>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矩形 14"/>
          <p:cNvSpPr/>
          <p:nvPr userDrawn="1">
            <p:custDataLst>
              <p:tags r:id="rId1"/>
            </p:custDataLst>
          </p:nvPr>
        </p:nvSpPr>
        <p:spPr>
          <a:xfrm>
            <a:off x="0" y="0"/>
            <a:ext cx="4120896" cy="685800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chemeClr val="lt1"/>
              </a:solidFill>
              <a:latin typeface="幼圆" charset="0"/>
              <a:ea typeface="幼圆" charset="0"/>
              <a:sym typeface="+mn-ea"/>
            </a:endParaRPr>
          </a:p>
        </p:txBody>
      </p:sp>
      <p:pic>
        <p:nvPicPr>
          <p:cNvPr id="14" name="图片 13"/>
          <p:cNvPicPr>
            <a:picLocks noChangeAspect="1"/>
          </p:cNvPicPr>
          <p:nvPr userDrawn="1">
            <p:custDataLst>
              <p:tags r:id="rId2"/>
            </p:custDataLst>
          </p:nvPr>
        </p:nvPicPr>
        <p:blipFill>
          <a:blip r:embed="rId3"/>
          <a:stretch>
            <a:fillRect/>
          </a:stretch>
        </p:blipFill>
        <p:spPr>
          <a:xfrm rot="2134898">
            <a:off x="11072053" y="67852"/>
            <a:ext cx="942547" cy="912218"/>
          </a:xfrm>
          <a:prstGeom prst="rect">
            <a:avLst/>
          </a:prstGeom>
        </p:spPr>
      </p:pic>
      <p:cxnSp>
        <p:nvCxnSpPr>
          <p:cNvPr id="11" name="直接连接符 10"/>
          <p:cNvCxnSpPr/>
          <p:nvPr>
            <p:custDataLst>
              <p:tags r:id="rId4"/>
            </p:custDataLst>
          </p:nvPr>
        </p:nvCxnSpPr>
        <p:spPr>
          <a:xfrm>
            <a:off x="609605" y="6324651"/>
            <a:ext cx="762006"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custDataLst>
              <p:tags r:id="rId5"/>
            </p:custDataLst>
          </p:nvPr>
        </p:nvSpPr>
        <p:spPr>
          <a:xfrm>
            <a:off x="457200" y="609600"/>
            <a:ext cx="3358769" cy="1447800"/>
          </a:xfrm>
          <a:prstGeom prst="rect">
            <a:avLst/>
          </a:prstGeom>
          <a:noFill/>
        </p:spPr>
        <p:txBody>
          <a:bodyPr wrap="square" lIns="63500" tIns="25400" rIns="63500" bIns="25400" rtlCol="0" anchor="t" anchorCtr="0">
            <a:normAutofit/>
          </a:bodyPr>
          <a:p>
            <a:pPr marL="0" indent="0" algn="l">
              <a:lnSpc>
                <a:spcPct val="110000"/>
              </a:lnSpc>
              <a:spcBef>
                <a:spcPts val="0"/>
              </a:spcBef>
              <a:spcAft>
                <a:spcPts val="0"/>
              </a:spcAft>
              <a:buSzPct val="100000"/>
              <a:buNone/>
            </a:pPr>
            <a:r>
              <a:rPr lang="en-US" sz="3400" b="1" spc="180" dirty="0">
                <a:solidFill>
                  <a:schemeClr val="accent1">
                    <a:lumMod val="50000"/>
                  </a:schemeClr>
                </a:solidFill>
                <a:uFillTx/>
                <a:latin typeface="汉仪乐喵体W" panose="00020600040101010101" pitchFamily="18" charset="-122"/>
                <a:ea typeface="汉仪乐喵体W" panose="00020600040101010101" pitchFamily="18" charset="-122"/>
              </a:rPr>
              <a:t>Introduction</a:t>
            </a:r>
            <a:endParaRPr lang="en-US" sz="3400" b="1" spc="180" dirty="0">
              <a:solidFill>
                <a:schemeClr val="accent1">
                  <a:lumMod val="50000"/>
                </a:schemeClr>
              </a:solidFill>
              <a:uFillTx/>
              <a:latin typeface="汉仪乐喵体W" panose="00020600040101010101" pitchFamily="18" charset="-122"/>
              <a:ea typeface="汉仪乐喵体W" panose="00020600040101010101" pitchFamily="18" charset="-122"/>
            </a:endParaRPr>
          </a:p>
        </p:txBody>
      </p:sp>
      <p:sp>
        <p:nvSpPr>
          <p:cNvPr id="13" name="Title 6"/>
          <p:cNvSpPr txBox="1"/>
          <p:nvPr>
            <p:custDataLst>
              <p:tags r:id="rId6"/>
            </p:custDataLst>
          </p:nvPr>
        </p:nvSpPr>
        <p:spPr>
          <a:xfrm>
            <a:off x="4578106" y="609841"/>
            <a:ext cx="6994335" cy="5638317"/>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66700" lvl="0" indent="-266700" algn="l" fontAlgn="ctr">
              <a:lnSpc>
                <a:spcPct val="120000"/>
              </a:lnSpc>
              <a:spcBef>
                <a:spcPts val="0"/>
              </a:spcBef>
              <a:spcAft>
                <a:spcPts val="800"/>
              </a:spcAft>
              <a:buSzPct val="100000"/>
              <a:buFont typeface="Wingdings" panose="05000000000000000000" charset="0"/>
              <a:buChar char="l"/>
            </a:pPr>
            <a:r>
              <a:rPr lang="en-US" sz="1300" spc="40" dirty="0">
                <a:ln w="3175">
                  <a:noFill/>
                  <a:prstDash val="dash"/>
                </a:ln>
                <a:solidFill>
                  <a:schemeClr val="dk1">
                    <a:lumMod val="75000"/>
                    <a:lumOff val="25000"/>
                  </a:schemeClr>
                </a:solidFill>
                <a:uFillTx/>
                <a:latin typeface="幼圆" charset="0"/>
                <a:ea typeface="幼圆" charset="0"/>
                <a:cs typeface="微软雅黑" charset="-122"/>
              </a:rPr>
              <a:t>Project background and context</a:t>
            </a:r>
            <a:endParaRPr lang="en-US" sz="1300" spc="40" dirty="0">
              <a:ln w="3175">
                <a:noFill/>
                <a:prstDash val="dash"/>
              </a:ln>
              <a:solidFill>
                <a:schemeClr val="dk1">
                  <a:lumMod val="75000"/>
                  <a:lumOff val="25000"/>
                </a:schemeClr>
              </a:solidFill>
              <a:uFillTx/>
              <a:latin typeface="幼圆" charset="0"/>
              <a:ea typeface="幼圆" charset="0"/>
              <a:cs typeface="微软雅黑" charset="-122"/>
            </a:endParaRPr>
          </a:p>
          <a:p>
            <a:pPr marL="508000" lvl="1" indent="-241300" algn="l" fontAlgn="ctr">
              <a:lnSpc>
                <a:spcPct val="120000"/>
              </a:lnSpc>
              <a:spcBef>
                <a:spcPts val="0"/>
              </a:spcBef>
              <a:spcAft>
                <a:spcPts val="800"/>
              </a:spcAft>
              <a:buSzPct val="100000"/>
              <a:buFont typeface="Arial" panose="020B0604020202090204" pitchFamily="34" charset="0"/>
              <a:buChar char="○"/>
            </a:pPr>
            <a:r>
              <a:rPr lang="en-US" sz="1100" spc="100" dirty="0">
                <a:ln w="3175">
                  <a:noFill/>
                  <a:prstDash val="dash"/>
                </a:ln>
                <a:solidFill>
                  <a:schemeClr val="dk1">
                    <a:lumMod val="75000"/>
                    <a:lumOff val="25000"/>
                  </a:schemeClr>
                </a:solidFill>
                <a:uFillTx/>
                <a:latin typeface="幼圆" charset="0"/>
                <a:ea typeface="幼圆" charset="0"/>
                <a:cs typeface="微软雅黑" charset="-122"/>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lang="en-US" sz="1100" spc="100" dirty="0">
              <a:ln w="3175">
                <a:noFill/>
                <a:prstDash val="dash"/>
              </a:ln>
              <a:solidFill>
                <a:schemeClr val="dk1">
                  <a:lumMod val="75000"/>
                  <a:lumOff val="25000"/>
                </a:schemeClr>
              </a:solidFill>
              <a:uFillTx/>
              <a:latin typeface="幼圆" charset="0"/>
              <a:ea typeface="幼圆" charset="0"/>
              <a:cs typeface="微软雅黑" charset="-122"/>
            </a:endParaRPr>
          </a:p>
          <a:p>
            <a:pPr marL="266700" lvl="0" indent="-266700" algn="l" fontAlgn="ctr">
              <a:lnSpc>
                <a:spcPct val="120000"/>
              </a:lnSpc>
              <a:spcBef>
                <a:spcPts val="0"/>
              </a:spcBef>
              <a:spcAft>
                <a:spcPts val="800"/>
              </a:spcAft>
              <a:buSzPct val="100000"/>
              <a:buFont typeface="Wingdings" panose="05000000000000000000" charset="0"/>
              <a:buChar char="l"/>
            </a:pPr>
            <a:r>
              <a:rPr lang="en-US" sz="1300" spc="40" dirty="0">
                <a:ln w="3175">
                  <a:noFill/>
                  <a:prstDash val="dash"/>
                </a:ln>
                <a:solidFill>
                  <a:schemeClr val="dk1">
                    <a:lumMod val="75000"/>
                    <a:lumOff val="25000"/>
                  </a:schemeClr>
                </a:solidFill>
                <a:uFillTx/>
                <a:latin typeface="幼圆" charset="0"/>
                <a:ea typeface="幼圆" charset="0"/>
                <a:cs typeface="微软雅黑" charset="-122"/>
              </a:rPr>
              <a:t>Problems you want to find answers</a:t>
            </a:r>
            <a:endParaRPr lang="en-US" sz="1300" spc="40" dirty="0">
              <a:ln w="3175">
                <a:noFill/>
                <a:prstDash val="dash"/>
              </a:ln>
              <a:solidFill>
                <a:schemeClr val="dk1">
                  <a:lumMod val="75000"/>
                  <a:lumOff val="25000"/>
                </a:schemeClr>
              </a:solidFill>
              <a:uFillTx/>
              <a:latin typeface="幼圆" charset="0"/>
              <a:ea typeface="幼圆" charset="0"/>
              <a:cs typeface="微软雅黑" charset="-122"/>
            </a:endParaRPr>
          </a:p>
          <a:p>
            <a:pPr marL="508000" lvl="1" indent="-241300" algn="l" fontAlgn="ctr">
              <a:lnSpc>
                <a:spcPct val="120000"/>
              </a:lnSpc>
              <a:spcBef>
                <a:spcPts val="0"/>
              </a:spcBef>
              <a:spcAft>
                <a:spcPts val="800"/>
              </a:spcAft>
              <a:buSzPct val="100000"/>
              <a:buFont typeface="Arial" panose="020B0604020202090204" pitchFamily="34" charset="0"/>
              <a:buChar char="○"/>
            </a:pPr>
            <a:r>
              <a:rPr lang="en-US" sz="1100" spc="100" dirty="0">
                <a:ln w="3175">
                  <a:noFill/>
                  <a:prstDash val="dash"/>
                </a:ln>
                <a:solidFill>
                  <a:schemeClr val="dk1">
                    <a:lumMod val="75000"/>
                    <a:lumOff val="25000"/>
                  </a:schemeClr>
                </a:solidFill>
                <a:uFillTx/>
                <a:latin typeface="幼圆" charset="0"/>
                <a:ea typeface="幼圆" charset="0"/>
                <a:cs typeface="微软雅黑" charset="-122"/>
              </a:rPr>
              <a:t>What factors determine if the rocket will land successfully?</a:t>
            </a:r>
            <a:endParaRPr lang="en-US" sz="1100" spc="100" dirty="0">
              <a:ln w="3175">
                <a:noFill/>
                <a:prstDash val="dash"/>
              </a:ln>
              <a:solidFill>
                <a:schemeClr val="dk1">
                  <a:lumMod val="75000"/>
                  <a:lumOff val="25000"/>
                </a:schemeClr>
              </a:solidFill>
              <a:uFillTx/>
              <a:latin typeface="幼圆" charset="0"/>
              <a:ea typeface="幼圆" charset="0"/>
              <a:cs typeface="微软雅黑" charset="-122"/>
            </a:endParaRPr>
          </a:p>
          <a:p>
            <a:pPr marL="723900" lvl="2" indent="-215900" algn="l" fontAlgn="ctr">
              <a:lnSpc>
                <a:spcPct val="120000"/>
              </a:lnSpc>
              <a:spcBef>
                <a:spcPts val="0"/>
              </a:spcBef>
              <a:spcAft>
                <a:spcPts val="800"/>
              </a:spcAft>
              <a:buSzPct val="100000"/>
              <a:buFont typeface="Arial" panose="020B0604020202090204" pitchFamily="34" charset="0"/>
              <a:buChar char="●"/>
            </a:pPr>
            <a:r>
              <a:rPr lang="en-US" sz="1000" spc="100" dirty="0">
                <a:ln w="3175">
                  <a:noFill/>
                  <a:prstDash val="dash"/>
                </a:ln>
                <a:solidFill>
                  <a:schemeClr val="dk1">
                    <a:lumMod val="75000"/>
                    <a:lumOff val="25000"/>
                  </a:schemeClr>
                </a:solidFill>
                <a:uFillTx/>
                <a:latin typeface="幼圆" charset="0"/>
                <a:ea typeface="幼圆" charset="0"/>
                <a:cs typeface="微软雅黑" charset="-122"/>
              </a:rPr>
              <a:t>The interaction amongst various features that determine the success rate of a successful landing.</a:t>
            </a:r>
            <a:endParaRPr lang="en-US" sz="1000" spc="100" dirty="0">
              <a:ln w="3175">
                <a:noFill/>
                <a:prstDash val="dash"/>
              </a:ln>
              <a:solidFill>
                <a:schemeClr val="dk1">
                  <a:lumMod val="75000"/>
                  <a:lumOff val="25000"/>
                </a:schemeClr>
              </a:solidFill>
              <a:uFillTx/>
              <a:latin typeface="幼圆" charset="0"/>
              <a:ea typeface="幼圆" charset="0"/>
              <a:cs typeface="微软雅黑" charset="-122"/>
            </a:endParaRPr>
          </a:p>
          <a:p>
            <a:pPr marL="723900" lvl="2" indent="-215900" algn="l" fontAlgn="ctr">
              <a:lnSpc>
                <a:spcPct val="120000"/>
              </a:lnSpc>
              <a:spcBef>
                <a:spcPts val="0"/>
              </a:spcBef>
              <a:spcAft>
                <a:spcPts val="800"/>
              </a:spcAft>
              <a:buSzPct val="100000"/>
              <a:buFont typeface="Arial" panose="020B0604020202090204" pitchFamily="34" charset="0"/>
              <a:buChar char="●"/>
            </a:pPr>
            <a:r>
              <a:rPr lang="en-US" sz="1000" spc="100" dirty="0">
                <a:ln w="3175">
                  <a:noFill/>
                  <a:prstDash val="dash"/>
                </a:ln>
                <a:solidFill>
                  <a:schemeClr val="dk1">
                    <a:lumMod val="75000"/>
                    <a:lumOff val="25000"/>
                  </a:schemeClr>
                </a:solidFill>
                <a:uFillTx/>
                <a:latin typeface="幼圆" charset="0"/>
                <a:ea typeface="幼圆" charset="0"/>
                <a:cs typeface="微软雅黑" charset="-122"/>
              </a:rPr>
              <a:t>What operating conditions needs to be in place to ensure a successful landing program.</a:t>
            </a:r>
            <a:endParaRPr lang="en-US" sz="1000" spc="100" dirty="0">
              <a:ln w="3175">
                <a:noFill/>
                <a:prstDash val="dash"/>
              </a:ln>
              <a:solidFill>
                <a:schemeClr val="dk1">
                  <a:lumMod val="75000"/>
                  <a:lumOff val="25000"/>
                </a:schemeClr>
              </a:solidFill>
              <a:uFillTx/>
              <a:latin typeface="幼圆" charset="0"/>
              <a:ea typeface="幼圆" charset="0"/>
              <a:cs typeface="微软雅黑" charset="-122"/>
            </a:endParaRPr>
          </a:p>
        </p:txBody>
      </p:sp>
    </p:spTree>
    <p:custDataLst>
      <p:tags r:id="rId7"/>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custDataLst>
              <p:tags r:id="rId1"/>
            </p:custDataLst>
          </p:nvPr>
        </p:nvPicPr>
        <p:blipFill rotWithShape="1">
          <a:blip r:embed="rId2"/>
          <a:srcRect/>
          <a:stretch>
            <a:fillRect/>
          </a:stretch>
        </p:blipFill>
        <p:spPr>
          <a:xfrm flipH="1">
            <a:off x="10923036" y="4826000"/>
            <a:ext cx="1162130" cy="1930400"/>
          </a:xfrm>
          <a:prstGeom prst="rect">
            <a:avLst/>
          </a:prstGeom>
        </p:spPr>
      </p:pic>
      <p:pic>
        <p:nvPicPr>
          <p:cNvPr id="4" name="Content Placeholder 3"/>
          <p:cNvPicPr>
            <a:picLocks noGrp="1" noChangeAspect="1"/>
          </p:cNvPicPr>
          <p:nvPr>
            <p:ph idx="4294967295"/>
          </p:nvPr>
        </p:nvPicPr>
        <p:blipFill>
          <a:blip r:embed="rId3"/>
          <a:stretch>
            <a:fillRect/>
          </a:stretch>
        </p:blipFill>
        <p:spPr>
          <a:xfrm>
            <a:off x="2123100" y="1242623"/>
            <a:ext cx="7790783" cy="4440746"/>
          </a:xfrm>
          <a:prstGeom prst="rect">
            <a:avLst/>
          </a:prstGeom>
        </p:spPr>
      </p:pic>
      <p:sp>
        <p:nvSpPr>
          <p:cNvPr id="3" name="Slide Number Placeholder 2"/>
          <p:cNvSpPr>
            <a:spLocks noGrp="1"/>
          </p:cNvSpPr>
          <p:nvPr>
            <p:ph type="sldNum" sz="quarter" idx="12"/>
            <p:custDataLst>
              <p:tags r:id="rId4"/>
            </p:custDataLst>
          </p:nvPr>
        </p:nvSpPr>
        <p:spPr/>
        <p:txBody>
          <a:bodyPr vert="horz"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spcAft>
                <a:spcPts val="600"/>
              </a:spcAft>
              <a:buClrTx/>
              <a:buSzTx/>
              <a:buFontTx/>
            </a:pPr>
            <a:fld id="{9A0DB2DC-4C9A-4742-B13C-FB6460FD3503}" type="slidenum">
              <a:rPr lang="en-US" sz="1200" smtClean="0">
                <a:solidFill>
                  <a:schemeClr val="dk1">
                    <a:tint val="75000"/>
                    <a:lumMod val="85000"/>
                    <a:lumOff val="15000"/>
                  </a:schemeClr>
                </a:solidFill>
                <a:latin typeface="Arial" panose="020B0604020202090204" pitchFamily="34" charset="0"/>
                <a:cs typeface="Arial" panose="020B0604020202090204" pitchFamily="34" charset="0"/>
                <a:sym typeface="+mn-ea"/>
              </a:rPr>
            </a:fld>
            <a:endParaRPr lang="en-US" sz="1200" smtClean="0">
              <a:solidFill>
                <a:schemeClr val="dk1">
                  <a:tint val="75000"/>
                  <a:lumMod val="85000"/>
                  <a:lumOff val="15000"/>
                </a:schemeClr>
              </a:solidFill>
              <a:latin typeface="Arial" panose="020B0604020202090204" pitchFamily="34" charset="0"/>
              <a:cs typeface="Arial" panose="020B0604020202090204" pitchFamily="34" charset="0"/>
              <a:sym typeface="+mn-ea"/>
            </a:endParaRPr>
          </a:p>
        </p:txBody>
      </p:sp>
      <p:sp>
        <p:nvSpPr>
          <p:cNvPr id="26" name="Title 1"/>
          <p:cNvSpPr txBox="1"/>
          <p:nvPr/>
        </p:nvSpPr>
        <p:spPr>
          <a:xfrm>
            <a:off x="1103586" y="727738"/>
            <a:ext cx="10476314" cy="514885"/>
          </a:xfrm>
          <a:prstGeom prst="rect">
            <a:avLst/>
          </a:prstGeom>
        </p:spPr>
        <p:txBody>
          <a:bodyPr vert="horz" lIns="91440" tIns="45720" rIns="91440" bIns="45720" rtlCol="0" anchor="ctr">
            <a:normAutofit fontScale="5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00000"/>
                </a:solidFill>
                <a:latin typeface="Arial" panose="020B0604020202090204" pitchFamily="34" charset="0"/>
                <a:cs typeface="Arial" panose="020B0604020202090204" pitchFamily="34" charset="0"/>
              </a:rPr>
              <a:t>Pie chart showing the Launch site with the highest launch success ratio</a:t>
            </a:r>
            <a:endParaRPr lang="en-US" dirty="0">
              <a:solidFill>
                <a:srgbClr val="000000"/>
              </a:solidFill>
              <a:latin typeface="Arial" panose="020B0604020202090204" pitchFamily="34" charset="0"/>
              <a:cs typeface="Arial" panose="020B0604020202090204" pitchFamily="34" charset="0"/>
            </a:endParaRPr>
          </a:p>
          <a:p>
            <a:endParaRPr lang="en-US" dirty="0">
              <a:solidFill>
                <a:srgbClr val="000000"/>
              </a:solidFill>
              <a:latin typeface="Arial" panose="020B0604020202090204" pitchFamily="34" charset="0"/>
              <a:cs typeface="Arial" panose="020B0604020202090204" pitchFamily="34" charset="0"/>
            </a:endParaRPr>
          </a:p>
        </p:txBody>
      </p:sp>
    </p:spTree>
    <p:custDataLst>
      <p:tags r:id="rId5"/>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custDataLst>
              <p:tags r:id="rId1"/>
            </p:custDataLst>
          </p:nvPr>
        </p:nvPicPr>
        <p:blipFill rotWithShape="1">
          <a:blip r:embed="rId2"/>
          <a:srcRect/>
          <a:stretch>
            <a:fillRect/>
          </a:stretch>
        </p:blipFill>
        <p:spPr>
          <a:xfrm flipH="1">
            <a:off x="10923036" y="4826000"/>
            <a:ext cx="1162130" cy="1930400"/>
          </a:xfrm>
          <a:prstGeom prst="rect">
            <a:avLst/>
          </a:prstGeom>
        </p:spPr>
      </p:pic>
      <p:sp>
        <p:nvSpPr>
          <p:cNvPr id="12" name="Title 1"/>
          <p:cNvSpPr txBox="1"/>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00000"/>
                </a:solidFill>
                <a:latin typeface="Arial" panose="020B0604020202090204" pitchFamily="34" charset="0"/>
                <a:ea typeface="+mj-ea"/>
                <a:cs typeface="Arial" panose="020B0604020202090204" pitchFamily="34" charset="0"/>
              </a:rPr>
              <a:t>Scatter plot of Payload vs Launch Outcome for all sites, with different payload selected in the range slider</a:t>
            </a:r>
            <a:endParaRPr lang="en-US" sz="2500" kern="1200" dirty="0">
              <a:solidFill>
                <a:srgbClr val="000000"/>
              </a:solidFill>
              <a:latin typeface="Arial" panose="020B0604020202090204" pitchFamily="34" charset="0"/>
              <a:ea typeface="+mj-ea"/>
              <a:cs typeface="Arial" panose="020B0604020202090204" pitchFamily="34" charset="0"/>
            </a:endParaRPr>
          </a:p>
        </p:txBody>
      </p:sp>
      <p:sp>
        <p:nvSpPr>
          <p:cNvPr id="17" name="Rectangle 16"/>
          <p:cNvSpPr>
            <a:spLocks noGrp="1" noRot="1" noChangeAspect="1" noMove="1" noResize="1" noEditPoints="1" noAdjustHandles="1" noChangeArrowheads="1" noChangeShapeType="1" noTextEdit="1"/>
          </p:cNvSpPr>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Arial" panose="020B0604020202090204" pitchFamily="34" charset="0"/>
              <a:ea typeface="+mn-ea"/>
              <a:cs typeface="Arial" panose="020B0604020202090204" pitchFamily="34" charset="0"/>
            </a:endParaRPr>
          </a:p>
        </p:txBody>
      </p:sp>
      <p:pic>
        <p:nvPicPr>
          <p:cNvPr id="4" name="Content Placeholder 3" descr="Graphical user interface, application&#10;&#10;Description automatically generated"/>
          <p:cNvPicPr>
            <a:picLocks noGrp="1" noChangeAspect="1"/>
          </p:cNvPicPr>
          <p:nvPr>
            <p:ph idx="4294967295"/>
          </p:nvPr>
        </p:nvPicPr>
        <p:blipFill>
          <a:blip r:embed="rId3"/>
          <a:stretch>
            <a:fillRect/>
          </a:stretch>
        </p:blipFill>
        <p:spPr>
          <a:xfrm>
            <a:off x="838200" y="2191367"/>
            <a:ext cx="10515599" cy="3785614"/>
          </a:xfrm>
          <a:prstGeom prst="rect">
            <a:avLst/>
          </a:prstGeom>
        </p:spPr>
      </p:pic>
      <p:sp>
        <p:nvSpPr>
          <p:cNvPr id="3" name="Slide Number Placeholder 2"/>
          <p:cNvSpPr>
            <a:spLocks noGrp="1"/>
          </p:cNvSpPr>
          <p:nvPr>
            <p:ph type="sldNum" sz="quarter" idx="12"/>
            <p:custDataLst>
              <p:tags r:id="rId4"/>
            </p:custDataLst>
          </p:nvPr>
        </p:nvSpPr>
        <p:spPr/>
        <p:txBody>
          <a:bodyPr vert="horz"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spcAft>
                <a:spcPts val="600"/>
              </a:spcAft>
              <a:buClrTx/>
              <a:buSzTx/>
              <a:buFontTx/>
            </a:pPr>
            <a:fld id="{9A0DB2DC-4C9A-4742-B13C-FB6460FD3503}" type="slidenum">
              <a:rPr lang="en-US" sz="1200" smtClean="0">
                <a:solidFill>
                  <a:schemeClr val="dk1">
                    <a:tint val="75000"/>
                    <a:lumMod val="85000"/>
                    <a:lumOff val="15000"/>
                  </a:schemeClr>
                </a:solidFill>
                <a:latin typeface="Arial" panose="020B0604020202090204" pitchFamily="34" charset="0"/>
                <a:cs typeface="Arial" panose="020B0604020202090204" pitchFamily="34" charset="0"/>
                <a:sym typeface="+mn-ea"/>
              </a:rPr>
            </a:fld>
            <a:endParaRPr lang="en-US" sz="1200" smtClean="0">
              <a:solidFill>
                <a:schemeClr val="dk1">
                  <a:tint val="75000"/>
                  <a:lumMod val="85000"/>
                  <a:lumOff val="15000"/>
                </a:schemeClr>
              </a:solidFill>
              <a:latin typeface="Arial" panose="020B0604020202090204" pitchFamily="34" charset="0"/>
              <a:cs typeface="Arial" panose="020B0604020202090204" pitchFamily="34" charset="0"/>
              <a:sym typeface="+mn-ea"/>
            </a:endParaRPr>
          </a:p>
        </p:txBody>
      </p:sp>
    </p:spTree>
    <p:custDataLst>
      <p:tags r:id="rId5"/>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custDataLst>
              <p:tags r:id="rId1"/>
            </p:custDataLst>
          </p:nvPr>
        </p:nvPicPr>
        <p:blipFill rotWithShape="1">
          <a:blip r:embed="rId2"/>
          <a:srcRect/>
          <a:stretch>
            <a:fillRect/>
          </a:stretch>
        </p:blipFill>
        <p:spPr>
          <a:xfrm flipH="1">
            <a:off x="10923036" y="4826000"/>
            <a:ext cx="1162130" cy="1930400"/>
          </a:xfrm>
          <a:prstGeom prst="rect">
            <a:avLst/>
          </a:prstGeom>
        </p:spPr>
      </p:pic>
      <p:sp useBgFill="1">
        <p:nvSpPr>
          <p:cNvPr id="14" name="Rectangle 13"/>
          <p:cNvSpPr>
            <a:spLocks noGrp="1" noRot="1" noChangeAspect="1" noMove="1" noResize="1" noEditPoints="1" noAdjustHandles="1" noChangeArrowheads="1" noChangeShapeType="1" noTextEdit="1"/>
          </p:cNvSpPr>
          <p:nvPr>
            <p:custDataLst>
              <p:tags r:id="rId3"/>
            </p:custData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latin typeface="Arial" panose="020B0604020202090204" pitchFamily="34" charset="0"/>
              <a:cs typeface="Arial" panose="020B0604020202090204" pitchFamily="34" charset="0"/>
            </a:endParaRPr>
          </a:p>
        </p:txBody>
      </p:sp>
      <p:sp useBgFill="1">
        <p:nvSpPr>
          <p:cNvPr id="16" name="Rectangle 15"/>
          <p:cNvSpPr>
            <a:spLocks noGrp="1" noRot="1" noChangeAspect="1" noMove="1" noResize="1" noEditPoints="1" noAdjustHandles="1" noChangeArrowheads="1" noChangeShapeType="1" noTextEdit="1"/>
          </p:cNvSpPr>
          <p:nvPr>
            <p:custDataLst>
              <p:tags r:id="rId4"/>
            </p:custDataLst>
          </p:nvPr>
        </p:nvSpPr>
        <p:spPr>
          <a:xfrm>
            <a:off x="554416" y="365125"/>
            <a:ext cx="11167447" cy="2089317"/>
          </a:xfrm>
          <a:prstGeom prst="rect">
            <a:avLst/>
          </a:prstGeom>
          <a:ln w="12700">
            <a:solidFill>
              <a:srgbClr val="DEDEDE"/>
            </a:solidFill>
          </a:ln>
          <a:effectLst>
            <a:outerShdw blurRad="50800" dist="38100" dir="2700000" algn="tl" rotWithShape="0">
              <a:schemeClr val="lt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rial" panose="020B0604020202090204" pitchFamily="34" charset="0"/>
              <a:ea typeface="+mn-ea"/>
              <a:cs typeface="Arial" panose="020B0604020202090204" pitchFamily="34" charset="0"/>
            </a:endParaRPr>
          </a:p>
        </p:txBody>
      </p:sp>
      <p:sp>
        <p:nvSpPr>
          <p:cNvPr id="9" name="Title 1"/>
          <p:cNvSpPr txBox="1"/>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chemeClr val="accent1">
                    <a:lumMod val="50000"/>
                  </a:schemeClr>
                </a:solidFill>
                <a:latin typeface="Arial" panose="020B0604020202090204" pitchFamily="34" charset="0"/>
                <a:ea typeface="+mj-ea"/>
                <a:cs typeface="Arial" panose="020B0604020202090204" pitchFamily="34" charset="0"/>
              </a:rPr>
              <a:t>Classification Accuracy</a:t>
            </a:r>
            <a:endParaRPr lang="en-US" sz="3700" kern="1200" dirty="0">
              <a:solidFill>
                <a:schemeClr val="accent1">
                  <a:lumMod val="50000"/>
                </a:schemeClr>
              </a:solidFill>
              <a:latin typeface="Arial" panose="020B0604020202090204" pitchFamily="34" charset="0"/>
              <a:ea typeface="+mj-ea"/>
              <a:cs typeface="Arial" panose="020B0604020202090204" pitchFamily="34" charset="0"/>
            </a:endParaRPr>
          </a:p>
        </p:txBody>
      </p:sp>
      <p:sp>
        <p:nvSpPr>
          <p:cNvPr id="18" name="Rectangle 17"/>
          <p:cNvSpPr>
            <a:spLocks noGrp="1" noRot="1" noChangeAspect="1" noMove="1" noResize="1" noEditPoints="1" noAdjustHandles="1" noChangeArrowheads="1" noChangeShapeType="1" noTextEdit="1"/>
          </p:cNvSpPr>
          <p:nvPr>
            <p:custDataLst>
              <p:tags r:id="rId5"/>
            </p:custData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anose="020B0604020202090204" pitchFamily="34" charset="0"/>
              <a:cs typeface="Arial" panose="020B0604020202090204" pitchFamily="34" charset="0"/>
            </a:endParaRPr>
          </a:p>
        </p:txBody>
      </p:sp>
      <p:sp>
        <p:nvSpPr>
          <p:cNvPr id="20" name="Rectangle 19"/>
          <p:cNvSpPr>
            <a:spLocks noGrp="1" noRot="1" noChangeAspect="1" noMove="1" noResize="1" noEditPoints="1" noAdjustHandles="1" noChangeArrowheads="1" noChangeShapeType="1" noTextEdit="1"/>
          </p:cNvSpPr>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anose="020B0604020202090204" pitchFamily="34" charset="0"/>
              <a:cs typeface="Arial" panose="020B0604020202090204" pitchFamily="34" charset="0"/>
            </a:endParaRPr>
          </a:p>
        </p:txBody>
      </p:sp>
      <p:sp>
        <p:nvSpPr>
          <p:cNvPr id="5" name="Content Placeholder 4"/>
          <p:cNvSpPr>
            <a:spLocks noGrp="1"/>
          </p:cNvSpPr>
          <p:nvPr>
            <p:ph type="body" sz="half" idx="4294967295"/>
            <p:custDataLst>
              <p:tags r:id="rId6"/>
            </p:custDataLst>
          </p:nvPr>
        </p:nvSpPr>
        <p:spPr>
          <a:xfrm>
            <a:off x="5351164" y="586822"/>
            <a:ext cx="6002636" cy="1645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lvl="0" algn="l">
              <a:spcBef>
                <a:spcPts val="1400"/>
              </a:spcBef>
              <a:buClrTx/>
              <a:buSzTx/>
            </a:pPr>
            <a:r>
              <a:rPr lang="en-US" sz="2200" dirty="0">
                <a:solidFill>
                  <a:schemeClr val="dk1"/>
                </a:solidFill>
                <a:latin typeface="Arial" panose="020B0604020202090204" pitchFamily="34" charset="0"/>
                <a:cs typeface="Arial" panose="020B0604020202090204" pitchFamily="34" charset="0"/>
                <a:sym typeface="+mn-ea"/>
              </a:rPr>
              <a:t>The decision tree classifier is the model with the highest classification accuracy</a:t>
            </a:r>
            <a:endParaRPr lang="en-US" sz="2200" dirty="0">
              <a:solidFill>
                <a:schemeClr val="dk1"/>
              </a:solidFill>
              <a:latin typeface="Arial" panose="020B0604020202090204" pitchFamily="34" charset="0"/>
              <a:cs typeface="Arial" panose="020B0604020202090204" pitchFamily="34" charset="0"/>
              <a:sym typeface="+mn-ea"/>
            </a:endParaRPr>
          </a:p>
          <a:p>
            <a:pPr lvl="0" algn="l">
              <a:spcBef>
                <a:spcPts val="1400"/>
              </a:spcBef>
              <a:buClrTx/>
              <a:buSzTx/>
            </a:pPr>
            <a:endParaRPr lang="en-US" sz="2200" dirty="0">
              <a:solidFill>
                <a:schemeClr val="dk1"/>
              </a:solidFill>
              <a:latin typeface="Arial" panose="020B0604020202090204" pitchFamily="34" charset="0"/>
              <a:cs typeface="Arial" panose="020B0604020202090204" pitchFamily="34" charset="0"/>
              <a:sym typeface="+mn-ea"/>
            </a:endParaRPr>
          </a:p>
        </p:txBody>
      </p:sp>
      <p:pic>
        <p:nvPicPr>
          <p:cNvPr id="3" name="Picture 2"/>
          <p:cNvPicPr>
            <a:picLocks noChangeAspect="1"/>
          </p:cNvPicPr>
          <p:nvPr/>
        </p:nvPicPr>
        <p:blipFill>
          <a:blip r:embed="rId7"/>
          <a:stretch>
            <a:fillRect/>
          </a:stretch>
        </p:blipFill>
        <p:spPr>
          <a:xfrm>
            <a:off x="557784" y="2815221"/>
            <a:ext cx="11164824" cy="3321534"/>
          </a:xfrm>
          <a:prstGeom prst="rect">
            <a:avLst/>
          </a:prstGeom>
        </p:spPr>
      </p:pic>
      <p:sp>
        <p:nvSpPr>
          <p:cNvPr id="4" name="Slide Number Placeholder 3"/>
          <p:cNvSpPr>
            <a:spLocks noGrp="1"/>
          </p:cNvSpPr>
          <p:nvPr>
            <p:ph type="sldNum" sz="quarter" idx="12"/>
            <p:custDataLst>
              <p:tags r:id="rId8"/>
            </p:custDataLst>
          </p:nvPr>
        </p:nvSpPr>
        <p:spPr/>
        <p:txBody>
          <a:bodyPr vert="horz"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spcAft>
                <a:spcPts val="600"/>
              </a:spcAft>
              <a:buClrTx/>
              <a:buSzTx/>
              <a:buFontTx/>
            </a:pPr>
            <a:fld id="{9A0DB2DC-4C9A-4742-B13C-FB6460FD3503}" type="slidenum">
              <a:rPr lang="en-US" sz="1200">
                <a:solidFill>
                  <a:schemeClr val="dk1">
                    <a:lumMod val="50000"/>
                    <a:lumOff val="50000"/>
                  </a:schemeClr>
                </a:solidFill>
                <a:latin typeface="Arial" panose="020B0604020202090204" pitchFamily="34" charset="0"/>
                <a:cs typeface="Arial" panose="020B0604020202090204" pitchFamily="34" charset="0"/>
                <a:sym typeface="+mn-ea"/>
              </a:rPr>
            </a:fld>
            <a:endParaRPr lang="en-US" sz="1200">
              <a:solidFill>
                <a:schemeClr val="dk1">
                  <a:lumMod val="50000"/>
                  <a:lumOff val="50000"/>
                </a:schemeClr>
              </a:solidFill>
              <a:latin typeface="Arial" panose="020B0604020202090204" pitchFamily="34" charset="0"/>
              <a:cs typeface="Arial" panose="020B0604020202090204" pitchFamily="34" charset="0"/>
              <a:sym typeface="+mn-ea"/>
            </a:endParaRPr>
          </a:p>
        </p:txBody>
      </p:sp>
    </p:spTree>
    <p:custDataLst>
      <p:tags r:id="rId9"/>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custDataLst>
              <p:tags r:id="rId1"/>
            </p:custDataLst>
          </p:nvPr>
        </p:nvPicPr>
        <p:blipFill rotWithShape="1">
          <a:blip r:embed="rId2"/>
          <a:srcRect/>
          <a:stretch>
            <a:fillRect/>
          </a:stretch>
        </p:blipFill>
        <p:spPr>
          <a:xfrm flipH="1">
            <a:off x="10923036" y="4826000"/>
            <a:ext cx="1162130" cy="1930400"/>
          </a:xfrm>
          <a:prstGeom prst="rect">
            <a:avLst/>
          </a:prstGeom>
        </p:spPr>
      </p:pic>
      <p:sp>
        <p:nvSpPr>
          <p:cNvPr id="5" name="Content Placeholder 4"/>
          <p:cNvSpPr>
            <a:spLocks noGrp="1"/>
          </p:cNvSpPr>
          <p:nvPr>
            <p:ph type="body" sz="half" idx="4294967295"/>
            <p:custDataLst>
              <p:tags r:id="rId3"/>
            </p:custDataLst>
          </p:nvPr>
        </p:nvSpPr>
        <p:spPr>
          <a:xfrm>
            <a:off x="770011" y="2057400"/>
            <a:ext cx="5791563"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lvl="0" algn="l">
              <a:lnSpc>
                <a:spcPct val="100000"/>
              </a:lnSpc>
              <a:spcBef>
                <a:spcPts val="1400"/>
              </a:spcBef>
              <a:buClrTx/>
              <a:buSzTx/>
            </a:pPr>
            <a:r>
              <a:rPr lang="en-US" sz="2200" dirty="0">
                <a:solidFill>
                  <a:schemeClr val="accent3">
                    <a:lumMod val="50000"/>
                  </a:schemeClr>
                </a:solidFill>
                <a:latin typeface="Arial" panose="020B0604020202090204" pitchFamily="34" charset="0"/>
                <a:cs typeface="Arial" panose="020B0604020202090204" pitchFamily="34" charset="0"/>
                <a:sym typeface="+mn-ea"/>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50000"/>
                </a:schemeClr>
              </a:solidFill>
              <a:latin typeface="Arial" panose="020B0604020202090204" pitchFamily="34" charset="0"/>
              <a:cs typeface="Arial" panose="020B0604020202090204" pitchFamily="34" charset="0"/>
              <a:sym typeface="+mn-ea"/>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50000"/>
                  </a:schemeClr>
                </a:solidFill>
                <a:latin typeface="Arial" panose="020B0604020202090204" pitchFamily="34" charset="0"/>
                <a:cs typeface="Arial" panose="020B0604020202090204" pitchFamily="34" charset="0"/>
              </a:rPr>
              <a:t>Confusion Matrix</a:t>
            </a:r>
            <a:endParaRPr lang="en-US" dirty="0">
              <a:solidFill>
                <a:schemeClr val="accent1">
                  <a:lumMod val="50000"/>
                </a:schemeClr>
              </a:solidFill>
              <a:latin typeface="Arial" panose="020B0604020202090204" pitchFamily="34" charset="0"/>
              <a:cs typeface="Arial" panose="020B0604020202090204" pitchFamily="34" charset="0"/>
            </a:endParaRPr>
          </a:p>
        </p:txBody>
      </p:sp>
      <p:pic>
        <p:nvPicPr>
          <p:cNvPr id="3" name="Picture 2"/>
          <p:cNvPicPr>
            <a:picLocks noChangeAspect="1"/>
          </p:cNvPicPr>
          <p:nvPr/>
        </p:nvPicPr>
        <p:blipFill>
          <a:blip r:embed="rId4"/>
          <a:stretch>
            <a:fillRect/>
          </a:stretch>
        </p:blipFill>
        <p:spPr>
          <a:xfrm>
            <a:off x="6561574" y="1880339"/>
            <a:ext cx="4281910" cy="3097321"/>
          </a:xfrm>
          <a:prstGeom prst="rect">
            <a:avLst/>
          </a:prstGeom>
        </p:spPr>
      </p:pic>
    </p:spTree>
    <p:custDataLst>
      <p:tags r:id="rId5"/>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7" name="图片 16"/>
          <p:cNvPicPr>
            <a:picLocks noChangeAspect="1"/>
          </p:cNvPicPr>
          <p:nvPr userDrawn="1">
            <p:custDataLst>
              <p:tags r:id="rId1"/>
            </p:custDataLst>
          </p:nvPr>
        </p:nvPicPr>
        <p:blipFill rotWithShape="1">
          <a:blip r:embed="rId2"/>
          <a:srcRect/>
          <a:stretch>
            <a:fillRect/>
          </a:stretch>
        </p:blipFill>
        <p:spPr>
          <a:xfrm flipH="1">
            <a:off x="10923036" y="4826000"/>
            <a:ext cx="1162130" cy="1930400"/>
          </a:xfrm>
          <a:prstGeom prst="rect">
            <a:avLst/>
          </a:prstGeom>
        </p:spPr>
      </p:pic>
      <p:sp>
        <p:nvSpPr>
          <p:cNvPr id="15" name="文本框 14"/>
          <p:cNvSpPr txBox="1"/>
          <p:nvPr>
            <p:custDataLst>
              <p:tags r:id="rId3"/>
            </p:custDataLst>
          </p:nvPr>
        </p:nvSpPr>
        <p:spPr>
          <a:xfrm>
            <a:off x="914407" y="1981222"/>
            <a:ext cx="2438413" cy="1981213"/>
          </a:xfrm>
          <a:prstGeom prst="rect">
            <a:avLst/>
          </a:prstGeom>
          <a:noFill/>
        </p:spPr>
        <p:txBody>
          <a:bodyPr wrap="square" lIns="63500" tIns="25400" rIns="63500" bIns="25400" rtlCol="0" anchor="ctr" anchorCtr="0">
            <a:normAutofit/>
          </a:bodyPr>
          <a:p>
            <a:pPr marL="0" indent="0" algn="ctr">
              <a:lnSpc>
                <a:spcPct val="110000"/>
              </a:lnSpc>
              <a:spcBef>
                <a:spcPts val="0"/>
              </a:spcBef>
              <a:spcAft>
                <a:spcPts val="0"/>
              </a:spcAft>
              <a:buSzPct val="100000"/>
              <a:buNone/>
            </a:pPr>
            <a:r>
              <a:rPr lang="en-US" sz="4000" b="1" spc="240" dirty="0">
                <a:solidFill>
                  <a:schemeClr val="accent1">
                    <a:lumMod val="50000"/>
                  </a:schemeClr>
                </a:solidFill>
                <a:uFillTx/>
                <a:latin typeface="汉仪乐喵体W" panose="00020600040101010101" pitchFamily="18" charset="-122"/>
                <a:ea typeface="汉仪乐喵体W" panose="00020600040101010101" pitchFamily="18" charset="-122"/>
              </a:rPr>
              <a:t>Conclusions</a:t>
            </a:r>
            <a:endParaRPr lang="en-US" sz="4000" b="1" spc="240" dirty="0">
              <a:solidFill>
                <a:schemeClr val="accent1">
                  <a:lumMod val="50000"/>
                </a:schemeClr>
              </a:solidFill>
              <a:uFillTx/>
              <a:latin typeface="汉仪乐喵体W" panose="00020600040101010101" pitchFamily="18" charset="-122"/>
              <a:ea typeface="汉仪乐喵体W" panose="00020600040101010101" pitchFamily="18" charset="-122"/>
            </a:endParaRPr>
          </a:p>
        </p:txBody>
      </p:sp>
      <p:sp>
        <p:nvSpPr>
          <p:cNvPr id="16" name="Title 6"/>
          <p:cNvSpPr txBox="1"/>
          <p:nvPr>
            <p:custDataLst>
              <p:tags r:id="rId4"/>
            </p:custDataLst>
          </p:nvPr>
        </p:nvSpPr>
        <p:spPr>
          <a:xfrm>
            <a:off x="3962432" y="1036314"/>
            <a:ext cx="7620051" cy="4785372"/>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17500" lvl="0" indent="-317500" algn="l" fontAlgn="ctr">
              <a:lnSpc>
                <a:spcPct val="120000"/>
              </a:lnSpc>
              <a:spcBef>
                <a:spcPts val="0"/>
              </a:spcBef>
              <a:spcAft>
                <a:spcPts val="800"/>
              </a:spcAft>
              <a:buSzPct val="100000"/>
              <a:buFont typeface="Wingdings" panose="05000000000000000000" charset="0"/>
              <a:buChar char="l"/>
            </a:pPr>
            <a:r>
              <a:rPr lang="en-US" sz="1700" spc="90" dirty="0">
                <a:ln w="3175">
                  <a:noFill/>
                  <a:prstDash val="dash"/>
                </a:ln>
                <a:solidFill>
                  <a:schemeClr val="dk1">
                    <a:lumMod val="75000"/>
                    <a:lumOff val="25000"/>
                  </a:schemeClr>
                </a:solidFill>
                <a:uFillTx/>
                <a:latin typeface="幼圆" charset="0"/>
                <a:ea typeface="幼圆" charset="0"/>
                <a:cs typeface="微软雅黑" charset="-122"/>
                <a:sym typeface="+mn-ea"/>
              </a:rPr>
              <a:t>We can conclude that:</a:t>
            </a:r>
            <a:endParaRPr lang="en-US" sz="1700" spc="90" dirty="0">
              <a:ln w="3175">
                <a:noFill/>
                <a:prstDash val="dash"/>
              </a:ln>
              <a:solidFill>
                <a:schemeClr val="dk1">
                  <a:lumMod val="75000"/>
                  <a:lumOff val="25000"/>
                </a:schemeClr>
              </a:solidFill>
              <a:uFillTx/>
              <a:latin typeface="幼圆" charset="0"/>
              <a:ea typeface="幼圆" charset="0"/>
              <a:cs typeface="微软雅黑" charset="-122"/>
              <a:sym typeface="+mn-ea"/>
            </a:endParaRPr>
          </a:p>
          <a:p>
            <a:pPr marL="317500" lvl="0" indent="-317500" algn="l" fontAlgn="ctr">
              <a:lnSpc>
                <a:spcPct val="120000"/>
              </a:lnSpc>
              <a:spcBef>
                <a:spcPts val="0"/>
              </a:spcBef>
              <a:spcAft>
                <a:spcPts val="800"/>
              </a:spcAft>
              <a:buSzPct val="100000"/>
              <a:buFont typeface="Wingdings" panose="05000000000000000000" charset="0"/>
              <a:buChar char="l"/>
            </a:pPr>
            <a:r>
              <a:rPr lang="en-US" sz="1700" spc="90" dirty="0">
                <a:ln w="3175">
                  <a:noFill/>
                  <a:prstDash val="dash"/>
                </a:ln>
                <a:solidFill>
                  <a:schemeClr val="dk1">
                    <a:lumMod val="75000"/>
                    <a:lumOff val="25000"/>
                  </a:schemeClr>
                </a:solidFill>
                <a:uFillTx/>
                <a:latin typeface="幼圆" charset="0"/>
                <a:ea typeface="幼圆" charset="0"/>
                <a:cs typeface="微软雅黑" charset="-122"/>
                <a:sym typeface="+mn-ea"/>
              </a:rPr>
              <a:t>The larger the flight amount at a launch site, the greater the success rate at a launch site.</a:t>
            </a:r>
            <a:endParaRPr lang="en-US" sz="1700" spc="90" dirty="0">
              <a:ln w="3175">
                <a:noFill/>
                <a:prstDash val="dash"/>
              </a:ln>
              <a:solidFill>
                <a:schemeClr val="dk1">
                  <a:lumMod val="75000"/>
                  <a:lumOff val="25000"/>
                </a:schemeClr>
              </a:solidFill>
              <a:uFillTx/>
              <a:latin typeface="幼圆" charset="0"/>
              <a:ea typeface="幼圆" charset="0"/>
              <a:cs typeface="微软雅黑" charset="-122"/>
              <a:sym typeface="+mn-ea"/>
            </a:endParaRPr>
          </a:p>
          <a:p>
            <a:pPr marL="317500" lvl="0" indent="-317500" algn="l" fontAlgn="ctr">
              <a:lnSpc>
                <a:spcPct val="120000"/>
              </a:lnSpc>
              <a:spcBef>
                <a:spcPts val="0"/>
              </a:spcBef>
              <a:spcAft>
                <a:spcPts val="800"/>
              </a:spcAft>
              <a:buSzPct val="100000"/>
              <a:buFont typeface="Wingdings" panose="05000000000000000000" charset="0"/>
              <a:buChar char="l"/>
            </a:pPr>
            <a:r>
              <a:rPr lang="en-US" sz="1700" spc="90" dirty="0">
                <a:ln w="3175">
                  <a:noFill/>
                  <a:prstDash val="dash"/>
                </a:ln>
                <a:solidFill>
                  <a:schemeClr val="dk1">
                    <a:lumMod val="75000"/>
                    <a:lumOff val="25000"/>
                  </a:schemeClr>
                </a:solidFill>
                <a:uFillTx/>
                <a:latin typeface="幼圆" charset="0"/>
                <a:ea typeface="幼圆" charset="0"/>
                <a:cs typeface="微软雅黑" charset="-122"/>
                <a:sym typeface="+mn-ea"/>
              </a:rPr>
              <a:t>Launch success rate started to increase in 2013 till 2020.</a:t>
            </a:r>
            <a:endParaRPr lang="en-US" sz="1700" spc="90" dirty="0">
              <a:ln w="3175">
                <a:noFill/>
                <a:prstDash val="dash"/>
              </a:ln>
              <a:solidFill>
                <a:schemeClr val="dk1">
                  <a:lumMod val="75000"/>
                  <a:lumOff val="25000"/>
                </a:schemeClr>
              </a:solidFill>
              <a:uFillTx/>
              <a:latin typeface="幼圆" charset="0"/>
              <a:ea typeface="幼圆" charset="0"/>
              <a:cs typeface="微软雅黑" charset="-122"/>
              <a:sym typeface="+mn-ea"/>
            </a:endParaRPr>
          </a:p>
          <a:p>
            <a:pPr marL="317500" lvl="0" indent="-317500" algn="l" fontAlgn="ctr">
              <a:lnSpc>
                <a:spcPct val="120000"/>
              </a:lnSpc>
              <a:spcBef>
                <a:spcPts val="0"/>
              </a:spcBef>
              <a:spcAft>
                <a:spcPts val="800"/>
              </a:spcAft>
              <a:buSzPct val="100000"/>
              <a:buFont typeface="Wingdings" panose="05000000000000000000" charset="0"/>
              <a:buChar char="l"/>
            </a:pPr>
            <a:r>
              <a:rPr lang="en-US" sz="1700" spc="90" dirty="0">
                <a:ln w="3175">
                  <a:noFill/>
                  <a:prstDash val="dash"/>
                </a:ln>
                <a:solidFill>
                  <a:schemeClr val="dk1">
                    <a:lumMod val="75000"/>
                    <a:lumOff val="25000"/>
                  </a:schemeClr>
                </a:solidFill>
                <a:uFillTx/>
                <a:latin typeface="幼圆" charset="0"/>
                <a:ea typeface="幼圆" charset="0"/>
                <a:cs typeface="微软雅黑" charset="-122"/>
                <a:sym typeface="+mn-ea"/>
              </a:rPr>
              <a:t>Orbits ES-L1, GEO, HEO, SSO, VLEO had the most success rate.</a:t>
            </a:r>
            <a:endParaRPr lang="en-US" sz="1700" spc="90" dirty="0">
              <a:ln w="3175">
                <a:noFill/>
                <a:prstDash val="dash"/>
              </a:ln>
              <a:solidFill>
                <a:schemeClr val="dk1">
                  <a:lumMod val="75000"/>
                  <a:lumOff val="25000"/>
                </a:schemeClr>
              </a:solidFill>
              <a:uFillTx/>
              <a:latin typeface="幼圆" charset="0"/>
              <a:ea typeface="幼圆" charset="0"/>
              <a:cs typeface="微软雅黑" charset="-122"/>
              <a:sym typeface="+mn-ea"/>
            </a:endParaRPr>
          </a:p>
          <a:p>
            <a:pPr marL="609600" lvl="1" indent="-292100" algn="l" fontAlgn="ctr">
              <a:lnSpc>
                <a:spcPct val="120000"/>
              </a:lnSpc>
              <a:spcBef>
                <a:spcPts val="0"/>
              </a:spcBef>
              <a:spcAft>
                <a:spcPts val="800"/>
              </a:spcAft>
              <a:buSzPct val="100000"/>
              <a:buFont typeface="Arial" panose="020B0604020202090204" pitchFamily="34" charset="0"/>
              <a:buChar char="○"/>
            </a:pPr>
            <a:r>
              <a:rPr lang="en-US" sz="1500" spc="70" dirty="0">
                <a:ln w="3175">
                  <a:noFill/>
                  <a:prstDash val="dash"/>
                </a:ln>
                <a:solidFill>
                  <a:schemeClr val="dk1">
                    <a:lumMod val="75000"/>
                    <a:lumOff val="25000"/>
                  </a:schemeClr>
                </a:solidFill>
                <a:uFillTx/>
                <a:latin typeface="幼圆" charset="0"/>
                <a:ea typeface="幼圆" charset="0"/>
                <a:cs typeface="微软雅黑" charset="-122"/>
                <a:sym typeface="+mn-ea"/>
              </a:rPr>
              <a:t>KSC LC-39A had the most successful launches of any sites.</a:t>
            </a:r>
            <a:endParaRPr lang="en-US" sz="1500" spc="70" dirty="0">
              <a:ln w="3175">
                <a:noFill/>
                <a:prstDash val="dash"/>
              </a:ln>
              <a:solidFill>
                <a:schemeClr val="dk1">
                  <a:lumMod val="75000"/>
                  <a:lumOff val="25000"/>
                </a:schemeClr>
              </a:solidFill>
              <a:uFillTx/>
              <a:latin typeface="幼圆" charset="0"/>
              <a:ea typeface="幼圆" charset="0"/>
              <a:cs typeface="微软雅黑" charset="-122"/>
              <a:sym typeface="+mn-ea"/>
            </a:endParaRPr>
          </a:p>
          <a:p>
            <a:pPr marL="317500" lvl="0" indent="-317500" algn="l" fontAlgn="ctr">
              <a:lnSpc>
                <a:spcPct val="120000"/>
              </a:lnSpc>
              <a:spcBef>
                <a:spcPts val="0"/>
              </a:spcBef>
              <a:spcAft>
                <a:spcPts val="800"/>
              </a:spcAft>
              <a:buSzPct val="100000"/>
              <a:buFont typeface="Wingdings" panose="05000000000000000000" charset="0"/>
              <a:buChar char="l"/>
            </a:pPr>
            <a:r>
              <a:rPr lang="en-US" sz="1700" spc="90" dirty="0">
                <a:ln w="3175">
                  <a:noFill/>
                  <a:prstDash val="dash"/>
                </a:ln>
                <a:solidFill>
                  <a:schemeClr val="dk1">
                    <a:lumMod val="75000"/>
                    <a:lumOff val="25000"/>
                  </a:schemeClr>
                </a:solidFill>
                <a:uFillTx/>
                <a:latin typeface="幼圆" charset="0"/>
                <a:ea typeface="幼圆" charset="0"/>
                <a:cs typeface="微软雅黑" charset="-122"/>
                <a:sym typeface="+mn-ea"/>
              </a:rPr>
              <a:t>The Decision tree classifier is the best machine learning algorithm for this task.</a:t>
            </a:r>
            <a:endParaRPr lang="en-US" sz="1700" spc="90" dirty="0">
              <a:ln w="3175">
                <a:noFill/>
                <a:prstDash val="dash"/>
              </a:ln>
              <a:solidFill>
                <a:schemeClr val="dk1">
                  <a:lumMod val="75000"/>
                  <a:lumOff val="25000"/>
                </a:schemeClr>
              </a:solidFill>
              <a:uFillTx/>
              <a:latin typeface="幼圆" charset="0"/>
              <a:ea typeface="幼圆" charset="0"/>
              <a:cs typeface="微软雅黑" charset="-122"/>
              <a:sym typeface="+mn-ea"/>
            </a:endParaRPr>
          </a:p>
        </p:txBody>
      </p:sp>
      <p:sp>
        <p:nvSpPr>
          <p:cNvPr id="12" name="矩形 11"/>
          <p:cNvSpPr/>
          <p:nvPr>
            <p:custDataLst>
              <p:tags r:id="rId5"/>
            </p:custDataLst>
          </p:nvPr>
        </p:nvSpPr>
        <p:spPr>
          <a:xfrm>
            <a:off x="1371611" y="6"/>
            <a:ext cx="1524012" cy="1524012"/>
          </a:xfrm>
          <a:prstGeom prst="rect">
            <a:avLst/>
          </a:prstGeom>
          <a:solidFill>
            <a:schemeClr val="dk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幼圆" charset="0"/>
              <a:ea typeface="幼圆" charset="0"/>
            </a:endParaRPr>
          </a:p>
        </p:txBody>
      </p:sp>
      <p:sp>
        <p:nvSpPr>
          <p:cNvPr id="13" name="矩形 12"/>
          <p:cNvSpPr/>
          <p:nvPr>
            <p:custDataLst>
              <p:tags r:id="rId6"/>
            </p:custDataLst>
          </p:nvPr>
        </p:nvSpPr>
        <p:spPr>
          <a:xfrm>
            <a:off x="1371611" y="1676419"/>
            <a:ext cx="1524012" cy="76201"/>
          </a:xfrm>
          <a:prstGeom prst="rect">
            <a:avLst/>
          </a:prstGeom>
          <a:solidFill>
            <a:schemeClr val="dk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幼圆" charset="0"/>
              <a:ea typeface="幼圆" charset="0"/>
            </a:endParaRPr>
          </a:p>
        </p:txBody>
      </p:sp>
      <p:sp>
        <p:nvSpPr>
          <p:cNvPr id="14" name="矩形 13"/>
          <p:cNvSpPr/>
          <p:nvPr>
            <p:custDataLst>
              <p:tags r:id="rId7"/>
            </p:custDataLst>
          </p:nvPr>
        </p:nvSpPr>
        <p:spPr>
          <a:xfrm>
            <a:off x="1371611" y="4267185"/>
            <a:ext cx="1524012" cy="2590815"/>
          </a:xfrm>
          <a:prstGeom prst="rect">
            <a:avLst/>
          </a:prstGeom>
          <a:solidFill>
            <a:schemeClr val="dk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幼圆" charset="0"/>
              <a:ea typeface="幼圆" charset="0"/>
            </a:endParaRPr>
          </a:p>
        </p:txBody>
      </p:sp>
    </p:spTree>
    <p:custDataLst>
      <p:tags r:id="rId8"/>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6" name="图片 15"/>
          <p:cNvPicPr>
            <a:picLocks noChangeAspect="1"/>
          </p:cNvPicPr>
          <p:nvPr userDrawn="1">
            <p:custDataLst>
              <p:tags r:id="rId1"/>
            </p:custDataLst>
          </p:nvPr>
        </p:nvPicPr>
        <p:blipFill rotWithShape="1">
          <a:blip r:embed="rId2"/>
          <a:srcRect/>
          <a:stretch>
            <a:fillRect/>
          </a:stretch>
        </p:blipFill>
        <p:spPr>
          <a:xfrm flipH="1">
            <a:off x="10923036" y="4826000"/>
            <a:ext cx="1162130" cy="1930400"/>
          </a:xfrm>
          <a:prstGeom prst="rect">
            <a:avLst/>
          </a:prstGeom>
        </p:spPr>
      </p:pic>
      <p:sp>
        <p:nvSpPr>
          <p:cNvPr id="40" name="矩形 39"/>
          <p:cNvSpPr/>
          <p:nvPr>
            <p:custDataLst>
              <p:tags r:id="rId3"/>
            </p:custDataLst>
          </p:nvPr>
        </p:nvSpPr>
        <p:spPr>
          <a:xfrm>
            <a:off x="7620000" y="0"/>
            <a:ext cx="457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幼圆" charset="0"/>
              <a:ea typeface="幼圆" charset="0"/>
            </a:endParaRPr>
          </a:p>
        </p:txBody>
      </p:sp>
      <p:pic>
        <p:nvPicPr>
          <p:cNvPr id="41" name="图片 40" descr="/data/cache/7e2170faafd940b0fe89fd0eb12e568b.jpg7e2170faafd940b0fe89fd0eb12e568b"/>
          <p:cNvPicPr>
            <a:picLocks noChangeAspect="1"/>
          </p:cNvPicPr>
          <p:nvPr>
            <p:custDataLst>
              <p:tags r:id="rId4"/>
            </p:custDataLst>
          </p:nvPr>
        </p:nvPicPr>
        <p:blipFill>
          <a:blip r:embed="rId5"/>
          <a:srcRect t="6787" b="6787"/>
          <a:stretch>
            <a:fillRect/>
          </a:stretch>
        </p:blipFill>
        <p:spPr>
          <a:xfrm>
            <a:off x="8834511" y="1253108"/>
            <a:ext cx="3357489" cy="4352575"/>
          </a:xfrm>
          <a:custGeom>
            <a:avLst/>
            <a:gdLst>
              <a:gd name="connsiteX0" fmla="*/ 0 w 3357489"/>
              <a:gd name="connsiteY0" fmla="*/ 0 h 4352575"/>
              <a:gd name="connsiteX1" fmla="*/ 3357489 w 3357489"/>
              <a:gd name="connsiteY1" fmla="*/ 0 h 4352575"/>
              <a:gd name="connsiteX2" fmla="*/ 3357489 w 3357489"/>
              <a:gd name="connsiteY2" fmla="*/ 4352575 h 4352575"/>
              <a:gd name="connsiteX3" fmla="*/ 0 w 3357489"/>
              <a:gd name="connsiteY3" fmla="*/ 4352575 h 4352575"/>
            </a:gdLst>
            <a:ahLst/>
            <a:cxnLst>
              <a:cxn ang="0">
                <a:pos x="connsiteX0" y="connsiteY0"/>
              </a:cxn>
              <a:cxn ang="0">
                <a:pos x="connsiteX1" y="connsiteY1"/>
              </a:cxn>
              <a:cxn ang="0">
                <a:pos x="connsiteX2" y="connsiteY2"/>
              </a:cxn>
              <a:cxn ang="0">
                <a:pos x="connsiteX3" y="connsiteY3"/>
              </a:cxn>
            </a:cxnLst>
            <a:rect l="l" t="t" r="r" b="b"/>
            <a:pathLst>
              <a:path w="3357489" h="4352575">
                <a:moveTo>
                  <a:pt x="0" y="0"/>
                </a:moveTo>
                <a:lnTo>
                  <a:pt x="3357489" y="0"/>
                </a:lnTo>
                <a:lnTo>
                  <a:pt x="3357489" y="4352575"/>
                </a:lnTo>
                <a:lnTo>
                  <a:pt x="0" y="4352575"/>
                </a:lnTo>
                <a:close/>
              </a:path>
            </a:pathLst>
          </a:custGeom>
        </p:spPr>
      </p:pic>
      <p:sp>
        <p:nvSpPr>
          <p:cNvPr id="12" name="矩形 4"/>
          <p:cNvSpPr/>
          <p:nvPr>
            <p:custDataLst>
              <p:tags r:id="rId6"/>
            </p:custDataLst>
          </p:nvPr>
        </p:nvSpPr>
        <p:spPr>
          <a:xfrm>
            <a:off x="0" y="609600"/>
            <a:ext cx="457200"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幼圆" charset="0"/>
              <a:ea typeface="幼圆" charset="0"/>
            </a:endParaRPr>
          </a:p>
        </p:txBody>
      </p:sp>
      <p:sp>
        <p:nvSpPr>
          <p:cNvPr id="14" name="文本框 13"/>
          <p:cNvSpPr txBox="1"/>
          <p:nvPr>
            <p:custDataLst>
              <p:tags r:id="rId7"/>
            </p:custDataLst>
          </p:nvPr>
        </p:nvSpPr>
        <p:spPr>
          <a:xfrm>
            <a:off x="762006" y="609480"/>
            <a:ext cx="6236233" cy="691247"/>
          </a:xfrm>
          <a:prstGeom prst="rect">
            <a:avLst/>
          </a:prstGeom>
          <a:noFill/>
        </p:spPr>
        <p:txBody>
          <a:bodyPr wrap="square" lIns="63500" tIns="25400" rIns="63500" bIns="25400" rtlCol="0" anchor="t" anchorCtr="0">
            <a:normAutofit/>
          </a:bodyPr>
          <a:p>
            <a:pPr marL="0" indent="0" algn="l">
              <a:lnSpc>
                <a:spcPct val="110000"/>
              </a:lnSpc>
              <a:spcBef>
                <a:spcPts val="0"/>
              </a:spcBef>
              <a:spcAft>
                <a:spcPts val="0"/>
              </a:spcAft>
              <a:buSzPct val="100000"/>
              <a:buNone/>
            </a:pPr>
            <a:r>
              <a:rPr lang="en-US" sz="3800" b="1" spc="220" dirty="0">
                <a:solidFill>
                  <a:schemeClr val="accent1">
                    <a:lumMod val="50000"/>
                  </a:schemeClr>
                </a:solidFill>
                <a:uFillTx/>
                <a:latin typeface="汉仪乐喵体W" panose="00020600040101010101" pitchFamily="18" charset="-122"/>
                <a:ea typeface="汉仪乐喵体W" panose="00020600040101010101" pitchFamily="18" charset="-122"/>
              </a:rPr>
              <a:t>Methodology</a:t>
            </a:r>
            <a:endParaRPr lang="en-US" sz="3800" b="1" spc="220" dirty="0">
              <a:solidFill>
                <a:schemeClr val="accent1">
                  <a:lumMod val="50000"/>
                </a:schemeClr>
              </a:solidFill>
              <a:uFillTx/>
              <a:latin typeface="汉仪乐喵体W" panose="00020600040101010101" pitchFamily="18" charset="-122"/>
              <a:ea typeface="汉仪乐喵体W" panose="00020600040101010101" pitchFamily="18" charset="-122"/>
            </a:endParaRPr>
          </a:p>
        </p:txBody>
      </p:sp>
      <p:sp>
        <p:nvSpPr>
          <p:cNvPr id="15" name="Title 6"/>
          <p:cNvSpPr txBox="1"/>
          <p:nvPr>
            <p:custDataLst>
              <p:tags r:id="rId8"/>
            </p:custDataLst>
          </p:nvPr>
        </p:nvSpPr>
        <p:spPr>
          <a:xfrm>
            <a:off x="762006" y="1919934"/>
            <a:ext cx="6236233" cy="4328173"/>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en-US" sz="1400" spc="60" dirty="0">
                <a:ln w="3175">
                  <a:noFill/>
                  <a:prstDash val="dash"/>
                </a:ln>
                <a:solidFill>
                  <a:schemeClr val="dk1">
                    <a:lumMod val="75000"/>
                    <a:lumOff val="25000"/>
                  </a:schemeClr>
                </a:solidFill>
                <a:uFillTx/>
                <a:latin typeface="幼圆" charset="0"/>
                <a:ea typeface="幼圆" charset="0"/>
                <a:cs typeface="微软雅黑" charset="-122"/>
              </a:rPr>
              <a:t>Executive Summary</a:t>
            </a:r>
            <a:endParaRPr lang="en-US" sz="1400" spc="60" dirty="0">
              <a:ln w="3175">
                <a:noFill/>
                <a:prstDash val="dash"/>
              </a:ln>
              <a:solidFill>
                <a:schemeClr val="dk1">
                  <a:lumMod val="75000"/>
                  <a:lumOff val="25000"/>
                </a:schemeClr>
              </a:solidFill>
              <a:uFillTx/>
              <a:latin typeface="幼圆" charset="0"/>
              <a:ea typeface="幼圆" charset="0"/>
              <a:cs typeface="微软雅黑" charset="-122"/>
            </a:endParaRPr>
          </a:p>
          <a:p>
            <a:pPr marL="533400" lvl="1" indent="-254000" algn="l" fontAlgn="ctr">
              <a:lnSpc>
                <a:spcPct val="120000"/>
              </a:lnSpc>
              <a:spcBef>
                <a:spcPts val="0"/>
              </a:spcBef>
              <a:spcAft>
                <a:spcPts val="800"/>
              </a:spcAft>
              <a:buSzPct val="100000"/>
              <a:buFont typeface="Arial" panose="020B0604020202090204" pitchFamily="34" charset="0"/>
              <a:buChar char="○"/>
            </a:pPr>
            <a:r>
              <a:rPr lang="en-US" sz="1200" spc="40" dirty="0">
                <a:ln w="3175">
                  <a:noFill/>
                  <a:prstDash val="dash"/>
                </a:ln>
                <a:solidFill>
                  <a:schemeClr val="dk1">
                    <a:lumMod val="75000"/>
                    <a:lumOff val="25000"/>
                  </a:schemeClr>
                </a:solidFill>
                <a:uFillTx/>
                <a:latin typeface="幼圆" charset="0"/>
                <a:ea typeface="幼圆" charset="0"/>
                <a:cs typeface="微软雅黑" charset="-122"/>
              </a:rPr>
              <a:t>Data collection methodology:</a:t>
            </a:r>
            <a:endParaRPr lang="en-US" sz="1200" spc="40" dirty="0">
              <a:ln w="3175">
                <a:noFill/>
                <a:prstDash val="dash"/>
              </a:ln>
              <a:solidFill>
                <a:schemeClr val="dk1">
                  <a:lumMod val="75000"/>
                  <a:lumOff val="25000"/>
                </a:schemeClr>
              </a:solidFill>
              <a:uFillTx/>
              <a:latin typeface="幼圆" charset="0"/>
              <a:ea typeface="幼圆" charset="0"/>
              <a:cs typeface="微软雅黑" charset="-122"/>
            </a:endParaRPr>
          </a:p>
          <a:p>
            <a:pPr marL="533400" lvl="1" indent="-254000" algn="l" fontAlgn="ctr">
              <a:lnSpc>
                <a:spcPct val="120000"/>
              </a:lnSpc>
              <a:spcBef>
                <a:spcPts val="0"/>
              </a:spcBef>
              <a:spcAft>
                <a:spcPts val="800"/>
              </a:spcAft>
              <a:buSzPct val="100000"/>
              <a:buFont typeface="Arial" panose="020B0604020202090204" pitchFamily="34" charset="0"/>
              <a:buChar char="○"/>
            </a:pPr>
            <a:r>
              <a:rPr lang="en-US" sz="1200" spc="40" dirty="0">
                <a:ln w="3175">
                  <a:noFill/>
                  <a:prstDash val="dash"/>
                </a:ln>
                <a:solidFill>
                  <a:schemeClr val="dk1">
                    <a:lumMod val="75000"/>
                    <a:lumOff val="25000"/>
                  </a:schemeClr>
                </a:solidFill>
                <a:uFillTx/>
                <a:latin typeface="幼圆" charset="0"/>
                <a:ea typeface="幼圆" charset="0"/>
                <a:cs typeface="微软雅黑" charset="-122"/>
              </a:rPr>
              <a:t>Data was collected using SpaceX API and web scraping from Wikipedia. </a:t>
            </a:r>
            <a:endParaRPr lang="en-US" sz="1200" spc="40" dirty="0">
              <a:ln w="3175">
                <a:noFill/>
                <a:prstDash val="dash"/>
              </a:ln>
              <a:solidFill>
                <a:schemeClr val="dk1">
                  <a:lumMod val="75000"/>
                  <a:lumOff val="25000"/>
                </a:schemeClr>
              </a:solidFill>
              <a:uFillTx/>
              <a:latin typeface="幼圆" charset="0"/>
              <a:ea typeface="幼圆" charset="0"/>
              <a:cs typeface="微软雅黑" charset="-122"/>
            </a:endParaRPr>
          </a:p>
          <a:p>
            <a:pPr marL="533400" lvl="1" indent="-254000" algn="l" fontAlgn="ctr">
              <a:lnSpc>
                <a:spcPct val="120000"/>
              </a:lnSpc>
              <a:spcBef>
                <a:spcPts val="0"/>
              </a:spcBef>
              <a:spcAft>
                <a:spcPts val="800"/>
              </a:spcAft>
              <a:buSzPct val="100000"/>
              <a:buFont typeface="Arial" panose="020B0604020202090204" pitchFamily="34" charset="0"/>
              <a:buChar char="○"/>
            </a:pPr>
            <a:r>
              <a:rPr lang="en-US" sz="1200" spc="40" dirty="0">
                <a:ln w="3175">
                  <a:noFill/>
                  <a:prstDash val="dash"/>
                </a:ln>
                <a:solidFill>
                  <a:schemeClr val="dk1">
                    <a:lumMod val="75000"/>
                    <a:lumOff val="25000"/>
                  </a:schemeClr>
                </a:solidFill>
                <a:uFillTx/>
                <a:latin typeface="幼圆" charset="0"/>
                <a:ea typeface="幼圆" charset="0"/>
                <a:cs typeface="微软雅黑" charset="-122"/>
              </a:rPr>
              <a:t>Perform data wrangling</a:t>
            </a:r>
            <a:endParaRPr lang="en-US" sz="1200" spc="40" dirty="0">
              <a:ln w="3175">
                <a:noFill/>
                <a:prstDash val="dash"/>
              </a:ln>
              <a:solidFill>
                <a:schemeClr val="dk1">
                  <a:lumMod val="75000"/>
                  <a:lumOff val="25000"/>
                </a:schemeClr>
              </a:solidFill>
              <a:uFillTx/>
              <a:latin typeface="幼圆" charset="0"/>
              <a:ea typeface="幼圆" charset="0"/>
              <a:cs typeface="微软雅黑" charset="-122"/>
            </a:endParaRPr>
          </a:p>
          <a:p>
            <a:pPr marL="279400" lvl="1" indent="-304800" algn="l" fontAlgn="ctr">
              <a:lnSpc>
                <a:spcPct val="120000"/>
              </a:lnSpc>
              <a:spcBef>
                <a:spcPts val="0"/>
              </a:spcBef>
              <a:spcAft>
                <a:spcPts val="800"/>
              </a:spcAft>
              <a:buSzPct val="100000"/>
              <a:buFont typeface="Calibri Light" charset="0"/>
            </a:pPr>
            <a:r>
              <a:rPr lang="en-US" sz="1200" spc="40" dirty="0">
                <a:ln w="3175">
                  <a:noFill/>
                  <a:prstDash val="dash"/>
                </a:ln>
                <a:solidFill>
                  <a:schemeClr val="dk1">
                    <a:lumMod val="75000"/>
                    <a:lumOff val="25000"/>
                  </a:schemeClr>
                </a:solidFill>
                <a:uFillTx/>
                <a:latin typeface="幼圆" charset="0"/>
                <a:ea typeface="幼圆" charset="0"/>
                <a:cs typeface="微软雅黑" charset="-122"/>
              </a:rPr>
              <a:t>hot encoding was applied to categorical features</a:t>
            </a:r>
            <a:endParaRPr lang="en-US" sz="1200" spc="40" dirty="0">
              <a:ln w="3175">
                <a:noFill/>
                <a:prstDash val="dash"/>
              </a:ln>
              <a:solidFill>
                <a:schemeClr val="dk1">
                  <a:lumMod val="75000"/>
                  <a:lumOff val="25000"/>
                </a:schemeClr>
              </a:solidFill>
              <a:uFillTx/>
              <a:latin typeface="幼圆" charset="0"/>
              <a:ea typeface="幼圆" charset="0"/>
              <a:cs typeface="微软雅黑" charset="-122"/>
            </a:endParaRPr>
          </a:p>
          <a:p>
            <a:pPr marL="533400" lvl="1" indent="-254000" algn="l" fontAlgn="ctr">
              <a:lnSpc>
                <a:spcPct val="120000"/>
              </a:lnSpc>
              <a:spcBef>
                <a:spcPts val="0"/>
              </a:spcBef>
              <a:spcAft>
                <a:spcPts val="800"/>
              </a:spcAft>
              <a:buSzPct val="100000"/>
              <a:buFont typeface="Arial" panose="020B0604020202090204" pitchFamily="34" charset="0"/>
              <a:buChar char="○"/>
            </a:pPr>
            <a:r>
              <a:rPr lang="en-US" sz="1200" spc="40" dirty="0">
                <a:ln w="3175">
                  <a:noFill/>
                  <a:prstDash val="dash"/>
                </a:ln>
                <a:solidFill>
                  <a:schemeClr val="dk1">
                    <a:lumMod val="75000"/>
                    <a:lumOff val="25000"/>
                  </a:schemeClr>
                </a:solidFill>
                <a:uFillTx/>
                <a:latin typeface="幼圆" charset="0"/>
                <a:ea typeface="幼圆" charset="0"/>
                <a:cs typeface="微软雅黑" charset="-122"/>
              </a:rPr>
              <a:t>Perform exploratory data analysis (EDA) using visualization and SQL</a:t>
            </a:r>
            <a:endParaRPr lang="en-US" sz="1200" spc="40" dirty="0">
              <a:ln w="3175">
                <a:noFill/>
                <a:prstDash val="dash"/>
              </a:ln>
              <a:solidFill>
                <a:schemeClr val="dk1">
                  <a:lumMod val="75000"/>
                  <a:lumOff val="25000"/>
                </a:schemeClr>
              </a:solidFill>
              <a:uFillTx/>
              <a:latin typeface="幼圆" charset="0"/>
              <a:ea typeface="幼圆" charset="0"/>
              <a:cs typeface="微软雅黑" charset="-122"/>
            </a:endParaRPr>
          </a:p>
          <a:p>
            <a:pPr marL="533400" lvl="1" indent="-254000" algn="l" fontAlgn="ctr">
              <a:lnSpc>
                <a:spcPct val="120000"/>
              </a:lnSpc>
              <a:spcBef>
                <a:spcPts val="0"/>
              </a:spcBef>
              <a:spcAft>
                <a:spcPts val="800"/>
              </a:spcAft>
              <a:buSzPct val="100000"/>
              <a:buFont typeface="Arial" panose="020B0604020202090204" pitchFamily="34" charset="0"/>
              <a:buChar char="○"/>
            </a:pPr>
            <a:r>
              <a:rPr lang="en-US" sz="1200" spc="40" dirty="0">
                <a:ln w="3175">
                  <a:noFill/>
                  <a:prstDash val="dash"/>
                </a:ln>
                <a:solidFill>
                  <a:schemeClr val="dk1">
                    <a:lumMod val="75000"/>
                    <a:lumOff val="25000"/>
                  </a:schemeClr>
                </a:solidFill>
                <a:uFillTx/>
                <a:latin typeface="幼圆" charset="0"/>
                <a:ea typeface="幼圆" charset="0"/>
                <a:cs typeface="微软雅黑" charset="-122"/>
              </a:rPr>
              <a:t>Perform interactive visual analytics using Folium and Plotly Dash</a:t>
            </a:r>
            <a:endParaRPr lang="en-US" sz="1200" spc="40" dirty="0">
              <a:ln w="3175">
                <a:noFill/>
                <a:prstDash val="dash"/>
              </a:ln>
              <a:solidFill>
                <a:schemeClr val="dk1">
                  <a:lumMod val="75000"/>
                  <a:lumOff val="25000"/>
                </a:schemeClr>
              </a:solidFill>
              <a:uFillTx/>
              <a:latin typeface="幼圆" charset="0"/>
              <a:ea typeface="幼圆" charset="0"/>
              <a:cs typeface="微软雅黑" charset="-122"/>
            </a:endParaRPr>
          </a:p>
          <a:p>
            <a:pPr marL="533400" lvl="1" indent="-254000" algn="l" fontAlgn="ctr">
              <a:lnSpc>
                <a:spcPct val="120000"/>
              </a:lnSpc>
              <a:spcBef>
                <a:spcPts val="0"/>
              </a:spcBef>
              <a:spcAft>
                <a:spcPts val="800"/>
              </a:spcAft>
              <a:buSzPct val="100000"/>
              <a:buFont typeface="Arial" panose="020B0604020202090204" pitchFamily="34" charset="0"/>
              <a:buChar char="○"/>
            </a:pPr>
            <a:r>
              <a:rPr lang="en-US" sz="1200" spc="40" dirty="0">
                <a:ln w="3175">
                  <a:noFill/>
                  <a:prstDash val="dash"/>
                </a:ln>
                <a:solidFill>
                  <a:schemeClr val="dk1">
                    <a:lumMod val="75000"/>
                    <a:lumOff val="25000"/>
                  </a:schemeClr>
                </a:solidFill>
                <a:uFillTx/>
                <a:latin typeface="幼圆" charset="0"/>
                <a:ea typeface="幼圆" charset="0"/>
                <a:cs typeface="微软雅黑" charset="-122"/>
              </a:rPr>
              <a:t>Perform predictive analysis using classification models</a:t>
            </a:r>
            <a:endParaRPr lang="en-US" sz="1200" spc="40" dirty="0">
              <a:ln w="3175">
                <a:noFill/>
                <a:prstDash val="dash"/>
              </a:ln>
              <a:solidFill>
                <a:schemeClr val="dk1">
                  <a:lumMod val="75000"/>
                  <a:lumOff val="25000"/>
                </a:schemeClr>
              </a:solidFill>
              <a:uFillTx/>
              <a:latin typeface="幼圆" charset="0"/>
              <a:ea typeface="幼圆" charset="0"/>
              <a:cs typeface="微软雅黑" charset="-122"/>
            </a:endParaRPr>
          </a:p>
          <a:p>
            <a:pPr marL="533400" lvl="1" indent="-254000" algn="l" fontAlgn="ctr">
              <a:lnSpc>
                <a:spcPct val="120000"/>
              </a:lnSpc>
              <a:spcBef>
                <a:spcPts val="0"/>
              </a:spcBef>
              <a:spcAft>
                <a:spcPts val="800"/>
              </a:spcAft>
              <a:buSzPct val="100000"/>
              <a:buFont typeface="Arial" panose="020B0604020202090204" pitchFamily="34" charset="0"/>
              <a:buChar char="○"/>
            </a:pPr>
            <a:r>
              <a:rPr lang="en-US" sz="1200" spc="40" dirty="0">
                <a:ln w="3175">
                  <a:noFill/>
                  <a:prstDash val="dash"/>
                </a:ln>
                <a:solidFill>
                  <a:schemeClr val="dk1">
                    <a:lumMod val="75000"/>
                    <a:lumOff val="25000"/>
                  </a:schemeClr>
                </a:solidFill>
                <a:uFillTx/>
                <a:latin typeface="幼圆" charset="0"/>
                <a:ea typeface="幼圆" charset="0"/>
                <a:cs typeface="微软雅黑" charset="-122"/>
              </a:rPr>
              <a:t>How to build, tune, evaluate classification models</a:t>
            </a:r>
            <a:endParaRPr lang="en-US" sz="1200" spc="40" dirty="0">
              <a:ln w="3175">
                <a:noFill/>
                <a:prstDash val="dash"/>
              </a:ln>
              <a:solidFill>
                <a:schemeClr val="dk1">
                  <a:lumMod val="75000"/>
                  <a:lumOff val="25000"/>
                </a:schemeClr>
              </a:solidFill>
              <a:uFillTx/>
              <a:latin typeface="幼圆" charset="0"/>
              <a:ea typeface="幼圆" charset="0"/>
              <a:cs typeface="微软雅黑" charset="-122"/>
            </a:endParaRPr>
          </a:p>
        </p:txBody>
      </p:sp>
    </p:spTree>
    <p:custDataLst>
      <p:tags r:id="rId9"/>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6" name="图片 15"/>
          <p:cNvPicPr>
            <a:picLocks noChangeAspect="1"/>
          </p:cNvPicPr>
          <p:nvPr userDrawn="1">
            <p:custDataLst>
              <p:tags r:id="rId1"/>
            </p:custDataLst>
          </p:nvPr>
        </p:nvPicPr>
        <p:blipFill rotWithShape="1">
          <a:blip r:embed="rId2"/>
          <a:srcRect/>
          <a:stretch>
            <a:fillRect/>
          </a:stretch>
        </p:blipFill>
        <p:spPr>
          <a:xfrm flipH="1">
            <a:off x="10923036" y="4826000"/>
            <a:ext cx="1162130" cy="1930400"/>
          </a:xfrm>
          <a:prstGeom prst="rect">
            <a:avLst/>
          </a:prstGeom>
        </p:spPr>
      </p:pic>
      <p:sp>
        <p:nvSpPr>
          <p:cNvPr id="14" name="图形 5"/>
          <p:cNvSpPr/>
          <p:nvPr>
            <p:custDataLst>
              <p:tags r:id="rId3"/>
            </p:custDataLst>
          </p:nvPr>
        </p:nvSpPr>
        <p:spPr>
          <a:xfrm>
            <a:off x="8999851" y="295337"/>
            <a:ext cx="3192149" cy="6267324"/>
          </a:xfrm>
          <a:custGeom>
            <a:avLst/>
            <a:gdLst>
              <a:gd name="connsiteX0" fmla="*/ 384145 w 3539950"/>
              <a:gd name="connsiteY0" fmla="*/ 75899 h 6950182"/>
              <a:gd name="connsiteX1" fmla="*/ 3358090 w 3539950"/>
              <a:gd name="connsiteY1" fmla="*/ 75899 h 6950182"/>
              <a:gd name="connsiteX2" fmla="*/ 3539950 w 3539950"/>
              <a:gd name="connsiteY2" fmla="*/ 4055177 h 6950182"/>
              <a:gd name="connsiteX3" fmla="*/ 3539950 w 3539950"/>
              <a:gd name="connsiteY3" fmla="*/ 6950183 h 6950182"/>
              <a:gd name="connsiteX4" fmla="*/ 2994370 w 3539950"/>
              <a:gd name="connsiteY4" fmla="*/ 6950183 h 6950182"/>
              <a:gd name="connsiteX5" fmla="*/ 266471 w 3539950"/>
              <a:gd name="connsiteY5" fmla="*/ 3892536 h 6950182"/>
              <a:gd name="connsiteX6" fmla="*/ 426935 w 3539950"/>
              <a:gd name="connsiteY6" fmla="*/ 0 h 695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39950" h="6950182">
                <a:moveTo>
                  <a:pt x="384145" y="75899"/>
                </a:moveTo>
                <a:lnTo>
                  <a:pt x="3358090" y="75899"/>
                </a:lnTo>
                <a:cubicBezTo>
                  <a:pt x="3358090" y="75899"/>
                  <a:pt x="1539491" y="2201072"/>
                  <a:pt x="3539950" y="4055177"/>
                </a:cubicBezTo>
                <a:lnTo>
                  <a:pt x="3539950" y="6950183"/>
                </a:lnTo>
                <a:lnTo>
                  <a:pt x="2994370" y="6950183"/>
                </a:lnTo>
                <a:cubicBezTo>
                  <a:pt x="2994370" y="6950183"/>
                  <a:pt x="886934" y="6234563"/>
                  <a:pt x="266471" y="3892536"/>
                </a:cubicBezTo>
                <a:cubicBezTo>
                  <a:pt x="266471" y="3892536"/>
                  <a:pt x="-428876" y="2342027"/>
                  <a:pt x="426935" y="0"/>
                </a:cubicBezTo>
              </a:path>
            </a:pathLst>
          </a:custGeom>
          <a:solidFill>
            <a:schemeClr val="accent1">
              <a:alpha val="11000"/>
            </a:schemeClr>
          </a:solidFill>
          <a:ln w="10673" cap="flat">
            <a:noFill/>
            <a:prstDash val="solid"/>
            <a:miter/>
          </a:ln>
        </p:spPr>
        <p:txBody>
          <a:bodyPr rtlCol="0" anchor="ctr"/>
          <a:p>
            <a:endParaRPr lang="zh-CN" altLang="en-US" dirty="0">
              <a:solidFill>
                <a:schemeClr val="dk1"/>
              </a:solidFill>
              <a:latin typeface="幼圆" charset="0"/>
              <a:ea typeface="幼圆" charset="0"/>
            </a:endParaRPr>
          </a:p>
        </p:txBody>
      </p:sp>
      <p:pic>
        <p:nvPicPr>
          <p:cNvPr id="15" name="图片 14" descr="/data/cache/dfcaf0fccef64edda7826e215ea77f32.jpgdfcaf0fccef64edda7826e215ea77f32"/>
          <p:cNvPicPr>
            <a:picLocks noChangeAspect="1"/>
          </p:cNvPicPr>
          <p:nvPr>
            <p:custDataLst>
              <p:tags r:id="rId4"/>
            </p:custDataLst>
          </p:nvPr>
        </p:nvPicPr>
        <p:blipFill>
          <a:blip r:embed="rId5"/>
          <a:srcRect l="23431" r="23431"/>
          <a:stretch>
            <a:fillRect/>
          </a:stretch>
        </p:blipFill>
        <p:spPr>
          <a:xfrm>
            <a:off x="7085781" y="382757"/>
            <a:ext cx="5102267" cy="5016953"/>
          </a:xfrm>
          <a:custGeom>
            <a:avLst/>
            <a:gdLst>
              <a:gd name="connsiteX0" fmla="*/ 390861 w 5658186"/>
              <a:gd name="connsiteY0" fmla="*/ 0 h 5563576"/>
              <a:gd name="connsiteX1" fmla="*/ 2705437 w 5658186"/>
              <a:gd name="connsiteY1" fmla="*/ 0 h 5563576"/>
              <a:gd name="connsiteX2" fmla="*/ 1829136 w 5658186"/>
              <a:gd name="connsiteY2" fmla="*/ 1581150 h 5563576"/>
              <a:gd name="connsiteX3" fmla="*/ 3000712 w 5658186"/>
              <a:gd name="connsiteY3" fmla="*/ 3552825 h 5563576"/>
              <a:gd name="connsiteX4" fmla="*/ 5658186 w 5658186"/>
              <a:gd name="connsiteY4" fmla="*/ 2819400 h 5563576"/>
              <a:gd name="connsiteX5" fmla="*/ 5658186 w 5658186"/>
              <a:gd name="connsiteY5" fmla="*/ 5153025 h 5563576"/>
              <a:gd name="connsiteX6" fmla="*/ 2438737 w 5658186"/>
              <a:gd name="connsiteY6" fmla="*/ 5286375 h 5563576"/>
              <a:gd name="connsiteX7" fmla="*/ 305136 w 5658186"/>
              <a:gd name="connsiteY7" fmla="*/ 3209925 h 5563576"/>
              <a:gd name="connsiteX8" fmla="*/ 390861 w 5658186"/>
              <a:gd name="connsiteY8" fmla="*/ 0 h 556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8186" h="5563576">
                <a:moveTo>
                  <a:pt x="390861" y="0"/>
                </a:moveTo>
                <a:lnTo>
                  <a:pt x="2705437" y="0"/>
                </a:lnTo>
                <a:cubicBezTo>
                  <a:pt x="1838661" y="609600"/>
                  <a:pt x="1829136" y="1581150"/>
                  <a:pt x="1829136" y="1581150"/>
                </a:cubicBezTo>
                <a:cubicBezTo>
                  <a:pt x="1771986" y="3038475"/>
                  <a:pt x="3000712" y="3552825"/>
                  <a:pt x="3000712" y="3552825"/>
                </a:cubicBezTo>
                <a:cubicBezTo>
                  <a:pt x="4686637" y="4295775"/>
                  <a:pt x="5658186" y="2819400"/>
                  <a:pt x="5658186" y="2819400"/>
                </a:cubicBezTo>
                <a:lnTo>
                  <a:pt x="5658186" y="5153025"/>
                </a:lnTo>
                <a:cubicBezTo>
                  <a:pt x="3943687" y="5991225"/>
                  <a:pt x="2438737" y="5286375"/>
                  <a:pt x="2438737" y="5286375"/>
                </a:cubicBezTo>
                <a:cubicBezTo>
                  <a:pt x="933786" y="4800600"/>
                  <a:pt x="305136" y="3209925"/>
                  <a:pt x="305136" y="3209925"/>
                </a:cubicBezTo>
                <a:cubicBezTo>
                  <a:pt x="-428289" y="1609725"/>
                  <a:pt x="390861" y="0"/>
                  <a:pt x="390861" y="0"/>
                </a:cubicBezTo>
                <a:close/>
              </a:path>
            </a:pathLst>
          </a:custGeom>
        </p:spPr>
      </p:pic>
      <p:sp>
        <p:nvSpPr>
          <p:cNvPr id="10" name="矩形 4"/>
          <p:cNvSpPr/>
          <p:nvPr>
            <p:custDataLst>
              <p:tags r:id="rId6"/>
            </p:custDataLst>
          </p:nvPr>
        </p:nvSpPr>
        <p:spPr>
          <a:xfrm>
            <a:off x="0" y="609600"/>
            <a:ext cx="457200"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幼圆" charset="0"/>
              <a:ea typeface="幼圆" charset="0"/>
            </a:endParaRPr>
          </a:p>
        </p:txBody>
      </p:sp>
      <p:sp>
        <p:nvSpPr>
          <p:cNvPr id="11" name="文本框 10"/>
          <p:cNvSpPr txBox="1"/>
          <p:nvPr>
            <p:custDataLst>
              <p:tags r:id="rId7"/>
            </p:custDataLst>
          </p:nvPr>
        </p:nvSpPr>
        <p:spPr>
          <a:xfrm>
            <a:off x="762006" y="609490"/>
            <a:ext cx="5715025" cy="572769"/>
          </a:xfrm>
          <a:prstGeom prst="rect">
            <a:avLst/>
          </a:prstGeom>
          <a:noFill/>
        </p:spPr>
        <p:txBody>
          <a:bodyPr wrap="square" lIns="63500" tIns="25400" rIns="63500" bIns="25400" rtlCol="0" anchor="t" anchorCtr="0">
            <a:normAutofit/>
          </a:bodyPr>
          <a:p>
            <a:pPr marL="0" indent="0" algn="l">
              <a:lnSpc>
                <a:spcPct val="110000"/>
              </a:lnSpc>
              <a:spcBef>
                <a:spcPts val="0"/>
              </a:spcBef>
              <a:spcAft>
                <a:spcPts val="0"/>
              </a:spcAft>
              <a:buSzPct val="100000"/>
              <a:buNone/>
            </a:pPr>
            <a:r>
              <a:rPr lang="en-US" sz="2800" b="1" spc="120" dirty="0">
                <a:solidFill>
                  <a:schemeClr val="accent1">
                    <a:lumMod val="50000"/>
                  </a:schemeClr>
                </a:solidFill>
                <a:uFillTx/>
                <a:latin typeface="汉仪乐喵体W" panose="00020600040101010101" pitchFamily="18" charset="-122"/>
                <a:ea typeface="汉仪乐喵体W" panose="00020600040101010101" pitchFamily="18" charset="-122"/>
              </a:rPr>
              <a:t>Data Collection</a:t>
            </a:r>
            <a:endParaRPr lang="en-US" sz="2800" b="1" spc="120" dirty="0">
              <a:solidFill>
                <a:schemeClr val="accent1">
                  <a:lumMod val="50000"/>
                </a:schemeClr>
              </a:solidFill>
              <a:uFillTx/>
              <a:latin typeface="汉仪乐喵体W" panose="00020600040101010101" pitchFamily="18" charset="-122"/>
              <a:ea typeface="汉仪乐喵体W" panose="00020600040101010101" pitchFamily="18" charset="-122"/>
            </a:endParaRPr>
          </a:p>
        </p:txBody>
      </p:sp>
      <p:sp>
        <p:nvSpPr>
          <p:cNvPr id="13" name="Title 6"/>
          <p:cNvSpPr txBox="1"/>
          <p:nvPr>
            <p:custDataLst>
              <p:tags r:id="rId8"/>
            </p:custDataLst>
          </p:nvPr>
        </p:nvSpPr>
        <p:spPr>
          <a:xfrm>
            <a:off x="762006" y="1839937"/>
            <a:ext cx="5715025" cy="4408170"/>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Font typeface="Arial" panose="020B0604020202090204" pitchFamily="34" charset="0"/>
              <a:buNone/>
            </a:pPr>
            <a:r>
              <a:rPr lang="en-US" sz="1300" spc="40" dirty="0">
                <a:ln w="3175">
                  <a:noFill/>
                  <a:prstDash val="dash"/>
                </a:ln>
                <a:solidFill>
                  <a:schemeClr val="dk1">
                    <a:lumMod val="75000"/>
                    <a:lumOff val="25000"/>
                  </a:schemeClr>
                </a:solidFill>
                <a:uFillTx/>
                <a:latin typeface="幼圆" charset="0"/>
                <a:ea typeface="幼圆" charset="0"/>
                <a:cs typeface="微软雅黑" charset="-122"/>
                <a:sym typeface="+mn-ea"/>
              </a:rPr>
              <a:t>The data was collected using various methods</a:t>
            </a:r>
            <a:endParaRPr lang="en-US" sz="1300" spc="40" dirty="0">
              <a:ln w="3175">
                <a:noFill/>
                <a:prstDash val="dash"/>
              </a:ln>
              <a:solidFill>
                <a:schemeClr val="dk1">
                  <a:lumMod val="75000"/>
                  <a:lumOff val="25000"/>
                </a:schemeClr>
              </a:solidFill>
              <a:uFillTx/>
              <a:latin typeface="幼圆" charset="0"/>
              <a:ea typeface="幼圆" charset="0"/>
              <a:cs typeface="微软雅黑" charset="-122"/>
              <a:sym typeface="+mn-ea"/>
            </a:endParaRPr>
          </a:p>
          <a:p>
            <a:pPr marL="508000" lvl="1" indent="-241300" algn="l" fontAlgn="ctr">
              <a:lnSpc>
                <a:spcPct val="120000"/>
              </a:lnSpc>
              <a:spcBef>
                <a:spcPts val="0"/>
              </a:spcBef>
              <a:spcAft>
                <a:spcPts val="800"/>
              </a:spcAft>
              <a:buSzPct val="100000"/>
              <a:buFont typeface="Arial" panose="020B0604020202090204" pitchFamily="34" charset="0"/>
              <a:buChar char="○"/>
            </a:pPr>
            <a:r>
              <a:rPr lang="en-US" sz="1100" spc="100" dirty="0">
                <a:ln w="3175">
                  <a:noFill/>
                  <a:prstDash val="dash"/>
                </a:ln>
                <a:solidFill>
                  <a:schemeClr val="dk1">
                    <a:lumMod val="75000"/>
                    <a:lumOff val="25000"/>
                  </a:schemeClr>
                </a:solidFill>
                <a:uFillTx/>
                <a:latin typeface="幼圆" charset="0"/>
                <a:ea typeface="幼圆" charset="0"/>
                <a:cs typeface="微软雅黑" charset="-122"/>
                <a:sym typeface="+mn-ea"/>
              </a:rPr>
              <a:t>Data collection was done using get request to the SpaceX API.</a:t>
            </a:r>
            <a:endParaRPr lang="en-US" sz="1100" spc="100" dirty="0">
              <a:ln w="3175">
                <a:noFill/>
                <a:prstDash val="dash"/>
              </a:ln>
              <a:solidFill>
                <a:schemeClr val="dk1">
                  <a:lumMod val="75000"/>
                  <a:lumOff val="25000"/>
                </a:schemeClr>
              </a:solidFill>
              <a:uFillTx/>
              <a:latin typeface="幼圆" charset="0"/>
              <a:ea typeface="幼圆" charset="0"/>
              <a:cs typeface="微软雅黑" charset="-122"/>
              <a:sym typeface="+mn-ea"/>
            </a:endParaRPr>
          </a:p>
          <a:p>
            <a:pPr marL="508000" lvl="1" indent="-241300" algn="l" fontAlgn="ctr">
              <a:lnSpc>
                <a:spcPct val="120000"/>
              </a:lnSpc>
              <a:spcBef>
                <a:spcPts val="0"/>
              </a:spcBef>
              <a:spcAft>
                <a:spcPts val="800"/>
              </a:spcAft>
              <a:buSzPct val="100000"/>
              <a:buFont typeface="Arial" panose="020B0604020202090204" pitchFamily="34" charset="0"/>
              <a:buChar char="○"/>
            </a:pPr>
            <a:r>
              <a:rPr lang="en-US" sz="1100" spc="100" dirty="0">
                <a:ln w="3175">
                  <a:noFill/>
                  <a:prstDash val="dash"/>
                </a:ln>
                <a:solidFill>
                  <a:schemeClr val="dk1">
                    <a:lumMod val="75000"/>
                    <a:lumOff val="25000"/>
                  </a:schemeClr>
                </a:solidFill>
                <a:uFillTx/>
                <a:latin typeface="幼圆" charset="0"/>
                <a:ea typeface="幼圆" charset="0"/>
                <a:cs typeface="微软雅黑" charset="-122"/>
                <a:sym typeface="+mn-ea"/>
              </a:rPr>
              <a:t>Next, we decoded the response content as a Json using .json() function call and turn it into a pandas dataframe using .json_normalize().</a:t>
            </a:r>
            <a:endParaRPr lang="en-US" sz="1100" spc="100" dirty="0">
              <a:ln w="3175">
                <a:noFill/>
                <a:prstDash val="dash"/>
              </a:ln>
              <a:solidFill>
                <a:schemeClr val="dk1">
                  <a:lumMod val="75000"/>
                  <a:lumOff val="25000"/>
                </a:schemeClr>
              </a:solidFill>
              <a:uFillTx/>
              <a:latin typeface="幼圆" charset="0"/>
              <a:ea typeface="幼圆" charset="0"/>
              <a:cs typeface="微软雅黑" charset="-122"/>
              <a:sym typeface="+mn-ea"/>
            </a:endParaRPr>
          </a:p>
          <a:p>
            <a:pPr marL="508000" lvl="1" indent="-241300" algn="l" fontAlgn="ctr">
              <a:lnSpc>
                <a:spcPct val="120000"/>
              </a:lnSpc>
              <a:spcBef>
                <a:spcPts val="0"/>
              </a:spcBef>
              <a:spcAft>
                <a:spcPts val="800"/>
              </a:spcAft>
              <a:buSzPct val="100000"/>
              <a:buFont typeface="Arial" panose="020B0604020202090204" pitchFamily="34" charset="0"/>
              <a:buChar char="○"/>
            </a:pPr>
            <a:r>
              <a:rPr lang="en-US" sz="1100" spc="100" dirty="0">
                <a:ln w="3175">
                  <a:noFill/>
                  <a:prstDash val="dash"/>
                </a:ln>
                <a:solidFill>
                  <a:schemeClr val="dk1">
                    <a:lumMod val="75000"/>
                    <a:lumOff val="25000"/>
                  </a:schemeClr>
                </a:solidFill>
                <a:uFillTx/>
                <a:latin typeface="幼圆" charset="0"/>
                <a:ea typeface="幼圆" charset="0"/>
                <a:cs typeface="微软雅黑" charset="-122"/>
                <a:sym typeface="+mn-ea"/>
              </a:rPr>
              <a:t>We then cleaned the data, checked for missing values and fill in missing values where necessary.</a:t>
            </a:r>
            <a:endParaRPr lang="en-US" sz="1100" spc="100" dirty="0">
              <a:ln w="3175">
                <a:noFill/>
                <a:prstDash val="dash"/>
              </a:ln>
              <a:solidFill>
                <a:schemeClr val="dk1">
                  <a:lumMod val="75000"/>
                  <a:lumOff val="25000"/>
                </a:schemeClr>
              </a:solidFill>
              <a:uFillTx/>
              <a:latin typeface="幼圆" charset="0"/>
              <a:ea typeface="幼圆" charset="0"/>
              <a:cs typeface="微软雅黑" charset="-122"/>
              <a:sym typeface="+mn-ea"/>
            </a:endParaRPr>
          </a:p>
          <a:p>
            <a:pPr marL="508000" lvl="1" indent="-241300" algn="l" fontAlgn="ctr">
              <a:lnSpc>
                <a:spcPct val="120000"/>
              </a:lnSpc>
              <a:spcBef>
                <a:spcPts val="0"/>
              </a:spcBef>
              <a:spcAft>
                <a:spcPts val="800"/>
              </a:spcAft>
              <a:buSzPct val="100000"/>
              <a:buFont typeface="Arial" panose="020B0604020202090204" pitchFamily="34" charset="0"/>
              <a:buChar char="○"/>
            </a:pPr>
            <a:r>
              <a:rPr lang="en-US" sz="1100" spc="100" dirty="0">
                <a:ln w="3175">
                  <a:noFill/>
                  <a:prstDash val="dash"/>
                </a:ln>
                <a:solidFill>
                  <a:schemeClr val="dk1">
                    <a:lumMod val="75000"/>
                    <a:lumOff val="25000"/>
                  </a:schemeClr>
                </a:solidFill>
                <a:uFillTx/>
                <a:latin typeface="幼圆" charset="0"/>
                <a:ea typeface="幼圆" charset="0"/>
                <a:cs typeface="微软雅黑" charset="-122"/>
                <a:sym typeface="+mn-ea"/>
              </a:rPr>
              <a:t>In addition, we performed web scraping from Wikipedia for Falcon 9 launch records with BeautifulSoup. </a:t>
            </a:r>
            <a:endParaRPr lang="en-US" sz="1100" spc="100" dirty="0">
              <a:ln w="3175">
                <a:noFill/>
                <a:prstDash val="dash"/>
              </a:ln>
              <a:solidFill>
                <a:schemeClr val="dk1">
                  <a:lumMod val="75000"/>
                  <a:lumOff val="25000"/>
                </a:schemeClr>
              </a:solidFill>
              <a:uFillTx/>
              <a:latin typeface="幼圆" charset="0"/>
              <a:ea typeface="幼圆" charset="0"/>
              <a:cs typeface="微软雅黑" charset="-122"/>
              <a:sym typeface="+mn-ea"/>
            </a:endParaRPr>
          </a:p>
          <a:p>
            <a:pPr marL="508000" lvl="1" indent="-241300" algn="l" fontAlgn="ctr">
              <a:lnSpc>
                <a:spcPct val="120000"/>
              </a:lnSpc>
              <a:spcBef>
                <a:spcPts val="0"/>
              </a:spcBef>
              <a:spcAft>
                <a:spcPts val="800"/>
              </a:spcAft>
              <a:buSzPct val="100000"/>
              <a:buFont typeface="Arial" panose="020B0604020202090204" pitchFamily="34" charset="0"/>
              <a:buChar char="○"/>
            </a:pPr>
            <a:r>
              <a:rPr lang="en-US" sz="1100" spc="100" dirty="0">
                <a:ln w="3175">
                  <a:noFill/>
                  <a:prstDash val="dash"/>
                </a:ln>
                <a:solidFill>
                  <a:schemeClr val="dk1">
                    <a:lumMod val="75000"/>
                    <a:lumOff val="25000"/>
                  </a:schemeClr>
                </a:solidFill>
                <a:uFillTx/>
                <a:latin typeface="幼圆" charset="0"/>
                <a:ea typeface="幼圆" charset="0"/>
                <a:cs typeface="微软雅黑" charset="-122"/>
                <a:sym typeface="+mn-ea"/>
              </a:rPr>
              <a:t>The objective was to extract the launch records as HTML table, parse the table and convert it to a pandas dataframe for future analysis.</a:t>
            </a:r>
            <a:endParaRPr lang="en-US" sz="1100" spc="100" dirty="0">
              <a:ln w="3175">
                <a:noFill/>
                <a:prstDash val="dash"/>
              </a:ln>
              <a:solidFill>
                <a:schemeClr val="dk1">
                  <a:lumMod val="75000"/>
                  <a:lumOff val="25000"/>
                </a:schemeClr>
              </a:solidFill>
              <a:uFillTx/>
              <a:latin typeface="幼圆" charset="0"/>
              <a:ea typeface="幼圆" charset="0"/>
              <a:cs typeface="微软雅黑" charset="-122"/>
              <a:sym typeface="+mn-ea"/>
            </a:endParaRPr>
          </a:p>
        </p:txBody>
      </p:sp>
    </p:spTree>
    <p:custDataLst>
      <p:tags r:id="rId9"/>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custDataLst>
              <p:tags r:id="rId1"/>
            </p:custDataLst>
          </p:nvPr>
        </p:nvPicPr>
        <p:blipFill rotWithShape="1">
          <a:blip r:embed="rId2"/>
          <a:srcRect/>
          <a:stretch>
            <a:fillRect/>
          </a:stretch>
        </p:blipFill>
        <p:spPr>
          <a:xfrm flipH="1">
            <a:off x="10923036" y="4826000"/>
            <a:ext cx="1162130" cy="1930400"/>
          </a:xfrm>
          <a:prstGeom prst="rect">
            <a:avLst/>
          </a:prstGeom>
        </p:spPr>
      </p:pic>
      <p:sp>
        <p:nvSpPr>
          <p:cNvPr id="3" name="Text Placeholder 2"/>
          <p:cNvSpPr>
            <a:spLocks noGrp="1"/>
          </p:cNvSpPr>
          <p:nvPr>
            <p:ph type="body" sz="half" idx="4294967295"/>
            <p:custDataLst>
              <p:tags r:id="rId3"/>
            </p:custDataLst>
          </p:nvPr>
        </p:nvSpPr>
        <p:spPr>
          <a:xfrm>
            <a:off x="820738" y="1800225"/>
            <a:ext cx="4640263" cy="422592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lvl="0" algn="l">
              <a:lnSpc>
                <a:spcPct val="100000"/>
              </a:lnSpc>
              <a:spcBef>
                <a:spcPts val="1400"/>
              </a:spcBef>
              <a:buClrTx/>
              <a:buSzTx/>
            </a:pPr>
            <a:r>
              <a:rPr lang="en-US" sz="2200" dirty="0">
                <a:solidFill>
                  <a:schemeClr val="accent3">
                    <a:lumMod val="50000"/>
                  </a:schemeClr>
                </a:solidFill>
                <a:latin typeface="Arial" panose="020B0604020202090204" pitchFamily="34" charset="0"/>
                <a:cs typeface="Arial" panose="020B0604020202090204" pitchFamily="34" charset="0"/>
                <a:sym typeface="+mn-ea"/>
              </a:rPr>
              <a:t>We used the get request to the SpaceX API to collect data, clean the requested data and did some basic data wrangling and formatting.</a:t>
            </a:r>
            <a:endParaRPr lang="en-US" sz="2200" dirty="0">
              <a:solidFill>
                <a:schemeClr val="accent3">
                  <a:lumMod val="50000"/>
                </a:schemeClr>
              </a:solidFill>
              <a:latin typeface="Arial" panose="020B0604020202090204" pitchFamily="34" charset="0"/>
              <a:cs typeface="Arial" panose="020B0604020202090204" pitchFamily="34" charset="0"/>
              <a:sym typeface="+mn-ea"/>
            </a:endParaRPr>
          </a:p>
          <a:p>
            <a:pPr lvl="0" algn="l">
              <a:lnSpc>
                <a:spcPct val="100000"/>
              </a:lnSpc>
              <a:spcBef>
                <a:spcPts val="1400"/>
              </a:spcBef>
              <a:buClrTx/>
              <a:buSzTx/>
            </a:pPr>
            <a:endParaRPr lang="en-US" sz="2200" dirty="0">
              <a:solidFill>
                <a:schemeClr val="accent3">
                  <a:lumMod val="50000"/>
                </a:schemeClr>
              </a:solidFill>
              <a:latin typeface="Arial" panose="020B0604020202090204" pitchFamily="34" charset="0"/>
              <a:cs typeface="Arial" panose="020B0604020202090204" pitchFamily="34" charset="0"/>
              <a:sym typeface="+mn-ea"/>
            </a:endParaRPr>
          </a:p>
          <a:p>
            <a:pPr lvl="0" algn="l">
              <a:lnSpc>
                <a:spcPct val="100000"/>
              </a:lnSpc>
              <a:spcBef>
                <a:spcPts val="1400"/>
              </a:spcBef>
              <a:buClrTx/>
              <a:buSzTx/>
            </a:pPr>
            <a:endParaRPr lang="en-US" sz="2200" dirty="0">
              <a:solidFill>
                <a:schemeClr val="accent3">
                  <a:lumMod val="50000"/>
                </a:schemeClr>
              </a:solidFill>
              <a:latin typeface="Arial" panose="020B0604020202090204" pitchFamily="34" charset="0"/>
              <a:cs typeface="Arial" panose="020B0604020202090204" pitchFamily="34" charset="0"/>
              <a:sym typeface="+mn-ea"/>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50000"/>
                  </a:schemeClr>
                </a:solidFill>
                <a:latin typeface="Arial" panose="020B0604020202090204" pitchFamily="34" charset="0"/>
                <a:cs typeface="Arial" panose="020B0604020202090204" pitchFamily="34" charset="0"/>
              </a:rPr>
              <a:t>Data Collection – SpaceX API</a:t>
            </a:r>
            <a:endParaRPr lang="en-US" dirty="0">
              <a:solidFill>
                <a:schemeClr val="accent1">
                  <a:lumMod val="50000"/>
                </a:schemeClr>
              </a:solidFill>
              <a:latin typeface="Arial" panose="020B0604020202090204" pitchFamily="34" charset="0"/>
              <a:cs typeface="Arial" panose="020B0604020202090204" pitchFamily="34" charset="0"/>
            </a:endParaRPr>
          </a:p>
        </p:txBody>
      </p:sp>
      <p:pic>
        <p:nvPicPr>
          <p:cNvPr id="9" name="Picture 8"/>
          <p:cNvPicPr>
            <a:picLocks noChangeAspect="1"/>
          </p:cNvPicPr>
          <p:nvPr/>
        </p:nvPicPr>
        <p:blipFill>
          <a:blip r:embed="rId4"/>
          <a:stretch>
            <a:fillRect/>
          </a:stretch>
        </p:blipFill>
        <p:spPr>
          <a:xfrm>
            <a:off x="5461001" y="1346687"/>
            <a:ext cx="5699420" cy="5307587"/>
          </a:xfrm>
          <a:prstGeom prst="rect">
            <a:avLst/>
          </a:prstGeom>
        </p:spPr>
      </p:pic>
    </p:spTree>
    <p:custDataLst>
      <p:tags r:id="rId5"/>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custDataLst>
              <p:tags r:id="rId1"/>
            </p:custDataLst>
          </p:nvPr>
        </p:nvPicPr>
        <p:blipFill rotWithShape="1">
          <a:blip r:embed="rId2"/>
          <a:srcRect/>
          <a:stretch>
            <a:fillRect/>
          </a:stretch>
        </p:blipFill>
        <p:spPr>
          <a:xfrm flipH="1">
            <a:off x="10923036" y="4826000"/>
            <a:ext cx="1162130" cy="1930400"/>
          </a:xfrm>
          <a:prstGeom prst="rect">
            <a:avLst/>
          </a:prstGeom>
        </p:spPr>
      </p:pic>
      <p:sp>
        <p:nvSpPr>
          <p:cNvPr id="3" name="Text Placeholder 2"/>
          <p:cNvSpPr>
            <a:spLocks noGrp="1"/>
          </p:cNvSpPr>
          <p:nvPr>
            <p:ph type="body" sz="half" idx="4294967295"/>
            <p:custDataLst>
              <p:tags r:id="rId3"/>
            </p:custDataLst>
          </p:nvPr>
        </p:nvSpPr>
        <p:spPr>
          <a:xfrm>
            <a:off x="820738" y="1477108"/>
            <a:ext cx="4655614" cy="4689842"/>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lvl="0" algn="l">
              <a:lnSpc>
                <a:spcPct val="100000"/>
              </a:lnSpc>
              <a:spcBef>
                <a:spcPts val="1400"/>
              </a:spcBef>
              <a:buClrTx/>
              <a:buSzTx/>
            </a:pPr>
            <a:r>
              <a:rPr lang="en-US" sz="2200" dirty="0">
                <a:solidFill>
                  <a:schemeClr val="accent3">
                    <a:lumMod val="50000"/>
                  </a:schemeClr>
                </a:solidFill>
                <a:latin typeface="Arial" panose="020B0604020202090204" pitchFamily="34" charset="0"/>
                <a:cs typeface="Arial" panose="020B0604020202090204" pitchFamily="34" charset="0"/>
                <a:sym typeface="+mn-ea"/>
              </a:rPr>
              <a:t>We applied web scrapping to webscrap Falcon 9 launch records with BeautifulSoup </a:t>
            </a:r>
            <a:endParaRPr lang="en-US" sz="2200" dirty="0">
              <a:solidFill>
                <a:schemeClr val="accent3">
                  <a:lumMod val="50000"/>
                </a:schemeClr>
              </a:solidFill>
              <a:latin typeface="Arial" panose="020B0604020202090204" pitchFamily="34" charset="0"/>
              <a:cs typeface="Arial" panose="020B0604020202090204" pitchFamily="34" charset="0"/>
              <a:sym typeface="+mn-ea"/>
            </a:endParaRPr>
          </a:p>
          <a:p>
            <a:pPr lvl="0" algn="l">
              <a:lnSpc>
                <a:spcPct val="100000"/>
              </a:lnSpc>
              <a:spcBef>
                <a:spcPts val="1400"/>
              </a:spcBef>
              <a:buClrTx/>
              <a:buSzTx/>
            </a:pPr>
            <a:r>
              <a:rPr lang="en-US" sz="2200" dirty="0">
                <a:solidFill>
                  <a:schemeClr val="accent3">
                    <a:lumMod val="50000"/>
                  </a:schemeClr>
                </a:solidFill>
                <a:latin typeface="Arial" panose="020B0604020202090204" pitchFamily="34" charset="0"/>
                <a:cs typeface="Arial" panose="020B0604020202090204" pitchFamily="34" charset="0"/>
                <a:sym typeface="+mn-ea"/>
              </a:rPr>
              <a:t>We parsed the table and converted it into a pandas dataframe.</a:t>
            </a:r>
            <a:endParaRPr lang="en-US" sz="2200" dirty="0">
              <a:solidFill>
                <a:schemeClr val="accent3">
                  <a:lumMod val="50000"/>
                </a:schemeClr>
              </a:solidFill>
              <a:latin typeface="Arial" panose="020B0604020202090204" pitchFamily="34" charset="0"/>
              <a:cs typeface="Arial" panose="020B0604020202090204" pitchFamily="34" charset="0"/>
              <a:sym typeface="+mn-ea"/>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rial" panose="020B0604020202090204" pitchFamily="34" charset="0"/>
              <a:cs typeface="Arial" panose="020B0604020202090204" pitchFamily="34" charset="0"/>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50000"/>
                  </a:schemeClr>
                </a:solidFill>
                <a:latin typeface="Arial" panose="020B0604020202090204" pitchFamily="34" charset="0"/>
                <a:cs typeface="Arial" panose="020B0604020202090204" pitchFamily="34" charset="0"/>
              </a:rPr>
              <a:t>Data Collection - Scraping</a:t>
            </a:r>
            <a:endParaRPr lang="en-US" dirty="0">
              <a:solidFill>
                <a:schemeClr val="accent1">
                  <a:lumMod val="50000"/>
                </a:schemeClr>
              </a:solidFill>
              <a:latin typeface="Arial" panose="020B0604020202090204" pitchFamily="34" charset="0"/>
              <a:cs typeface="Arial" panose="020B0604020202090204" pitchFamily="34" charset="0"/>
            </a:endParaRPr>
          </a:p>
        </p:txBody>
      </p:sp>
      <p:sp>
        <p:nvSpPr>
          <p:cNvPr id="2" name="Content Placeholder 4"/>
          <p:cNvSpPr txBox="1"/>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Font typeface="Arial" panose="020B0604020202090204" pitchFamily="34" charset="0"/>
              <a:buNone/>
            </a:pPr>
            <a:endParaRPr lang="en-US" sz="2200" dirty="0">
              <a:solidFill>
                <a:srgbClr val="1C7DDB"/>
              </a:solidFill>
              <a:latin typeface="Arial" panose="020B0604020202090204" pitchFamily="34" charset="0"/>
              <a:cs typeface="Arial" panose="020B0604020202090204" pitchFamily="34" charset="0"/>
            </a:endParaRPr>
          </a:p>
          <a:p>
            <a:pPr marL="0" indent="0">
              <a:buFont typeface="Arial" panose="020B0604020202090204" pitchFamily="34" charset="0"/>
              <a:buNone/>
            </a:pPr>
            <a:endParaRPr lang="en-US" sz="2200" dirty="0">
              <a:solidFill>
                <a:srgbClr val="1C7DDB"/>
              </a:solidFill>
              <a:latin typeface="Arial" panose="020B0604020202090204" pitchFamily="34" charset="0"/>
              <a:cs typeface="Arial" panose="020B0604020202090204" pitchFamily="34" charset="0"/>
            </a:endParaRPr>
          </a:p>
          <a:p>
            <a:pPr marL="0" indent="0">
              <a:buFont typeface="Arial" panose="020B0604020202090204" pitchFamily="34" charset="0"/>
              <a:buNone/>
            </a:pPr>
            <a:endParaRPr lang="en-US" sz="2200" dirty="0">
              <a:solidFill>
                <a:srgbClr val="1C7DDB"/>
              </a:solidFill>
              <a:latin typeface="Arial" panose="020B0604020202090204" pitchFamily="34" charset="0"/>
              <a:cs typeface="Arial" panose="020B0604020202090204" pitchFamily="34" charset="0"/>
            </a:endParaRPr>
          </a:p>
          <a:p>
            <a:pPr marL="0" indent="0">
              <a:buFont typeface="Arial" panose="020B0604020202090204" pitchFamily="34" charset="0"/>
              <a:buNone/>
            </a:pPr>
            <a:endParaRPr lang="en-US" sz="2200" dirty="0">
              <a:solidFill>
                <a:srgbClr val="1C7DDB"/>
              </a:solidFill>
              <a:latin typeface="Arial" panose="020B0604020202090204" pitchFamily="34" charset="0"/>
              <a:cs typeface="Arial" panose="020B0604020202090204" pitchFamily="34" charset="0"/>
            </a:endParaRPr>
          </a:p>
        </p:txBody>
      </p:sp>
      <p:pic>
        <p:nvPicPr>
          <p:cNvPr id="7" name="Picture 6"/>
          <p:cNvPicPr>
            <a:picLocks noChangeAspect="1"/>
          </p:cNvPicPr>
          <p:nvPr/>
        </p:nvPicPr>
        <p:blipFill>
          <a:blip r:embed="rId4"/>
          <a:stretch>
            <a:fillRect/>
          </a:stretch>
        </p:blipFill>
        <p:spPr>
          <a:xfrm>
            <a:off x="5910262" y="1388117"/>
            <a:ext cx="5132317" cy="5268153"/>
          </a:xfrm>
          <a:prstGeom prst="rect">
            <a:avLst/>
          </a:prstGeom>
        </p:spPr>
      </p:pic>
    </p:spTree>
    <p:custDataLst>
      <p:tags r:id="rId5"/>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Lst>
</file>

<file path=ppt/tags/tag10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0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1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1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12.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113.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Lst>
</file>

<file path=ppt/tags/tag114.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3*i*2"/>
  <p:tag name="KSO_WM_UNIT_LAYERLEVEL" val="1"/>
  <p:tag name="KSO_WM_TAG_VERSION" val="1.0"/>
  <p:tag name="KSO_WM_BEAUTIFY_FLAG" val="#wm#"/>
</p:tagLst>
</file>

<file path=ppt/tags/tag115.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16.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17.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18.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19.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2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Lst>
</file>

<file path=ppt/tags/tag12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4*i*1"/>
  <p:tag name="KSO_WM_UNIT_LAYERLEVEL" val="1"/>
  <p:tag name="KSO_WM_TAG_VERSION" val="1.0"/>
  <p:tag name="KSO_WM_BEAUTIFY_FLAG" val="#wm#"/>
</p:tagLst>
</file>

<file path=ppt/tags/tag12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2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2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2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26.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2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2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Lst>
</file>

<file path=ppt/tags/tag12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TYPE" val="i"/>
  <p:tag name="KSO_WM_UNIT_INDEX" val="5"/>
  <p:tag name="KSO_WM_UNIT_ID" val="_15*i*5"/>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3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3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3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3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3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3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36.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Lst>
</file>

<file path=ppt/tags/tag13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6*i*1"/>
  <p:tag name="KSO_WM_UNIT_LAYERLEVEL" val="1"/>
  <p:tag name="KSO_WM_TAG_VERSION" val="1.0"/>
  <p:tag name="KSO_WM_BEAUTIFY_FLAG" val="#wm#"/>
</p:tagLst>
</file>

<file path=ppt/tags/tag138.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39.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4.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41.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4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43.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4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7*i*1"/>
  <p:tag name="KSO_WM_UNIT_LAYERLEVEL" val="1"/>
  <p:tag name="KSO_WM_TAG_VERSION" val="1.0"/>
  <p:tag name="KSO_WM_BEAUTIFY_FLAG" val="#wm#"/>
</p:tagLst>
</file>

<file path=ppt/tags/tag14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Lst>
</file>

<file path=ppt/tags/tag14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7.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8.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9.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50.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5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5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53.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54.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155.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8*i*1"/>
  <p:tag name="KSO_WM_UNIT_LAYERLEVEL" val="1"/>
  <p:tag name="KSO_WM_TAG_VERSION" val="1.0"/>
  <p:tag name="KSO_WM_BEAUTIFY_FLAG" val="#wm#"/>
</p:tagLst>
</file>

<file path=ppt/tags/tag156.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8*i*2"/>
  <p:tag name="KSO_WM_UNIT_LAYERLEVEL" val="1"/>
  <p:tag name="KSO_WM_TAG_VERSION" val="1.0"/>
  <p:tag name="KSO_WM_BEAUTIFY_FLAG" val="#wm#"/>
</p:tagLst>
</file>

<file path=ppt/tags/tag157.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58.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59.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60.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61.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59"/>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59"/>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67.xml><?xml version="1.0" encoding="utf-8"?>
<p:tagLst xmlns:p="http://schemas.openxmlformats.org/presentationml/2006/main">
  <p:tag name="KSO_WM_TEMPLATE_SUBCATEGORY" val="0"/>
  <p:tag name="KSO_WM_TEMPLATE_COLOR_TYPE" val="1"/>
  <p:tag name="KSO_WM_TEMPLATE_THUMBS_INDEX" val="1、4、7、8、10、11、12、13、15"/>
  <p:tag name="KSO_WM_TAG_VERSION" val="1.0"/>
  <p:tag name="KSO_WM_BEAUTIFY_FLAG" val="#wm#"/>
  <p:tag name="KSO_WM_TEMPLATE_CATEGORY" val="custom"/>
  <p:tag name="KSO_WM_TEMPLATE_INDEX" val="20202659"/>
  <p:tag name="KSO_WM_TEMPLATE_MASTER_TYPE" val="1"/>
  <p:tag name="KSO_WM_TEMPLATE_MASTER_THUMB_INDEX" val="12"/>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69.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81.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2*i*1"/>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4.xml><?xml version="1.0" encoding="utf-8"?>
<p:tagLst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4*i*1"/>
  <p:tag name="KSO_WM_UNIT_LAYERLEVEL" val="1"/>
  <p:tag name="KSO_WM_TAG_VERSION" val="1.0"/>
  <p:tag name="KSO_WM_BEAUTIFY_FLAG" val="#wm#"/>
</p:tagLst>
</file>

<file path=ppt/tags/tag205.xml><?xml version="1.0" encoding="utf-8"?>
<p:tagLst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6.xml><?xml version="1.0" encoding="utf-8"?>
<p:tagLst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7.xml><?xml version="1.0" encoding="utf-8"?>
<p:tagLst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8.xml><?xml version="1.0" encoding="utf-8"?>
<p:tagLst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9.xml><?xml version="1.0" encoding="utf-8"?>
<p:tagLst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10.xml><?xml version="1.0" encoding="utf-8"?>
<p:tagLst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1.xml><?xml version="1.0" encoding="utf-8"?>
<p:tagLst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5*i*1"/>
  <p:tag name="KSO_WM_UNIT_LAYERLEVEL" val="1"/>
  <p:tag name="KSO_WM_TAG_VERSION" val="1.0"/>
  <p:tag name="KSO_WM_BEAUTIFY_FLAG" val="#wm#"/>
</p:tagLst>
</file>

<file path=ppt/tags/tag212.xml><?xml version="1.0" encoding="utf-8"?>
<p:tagLst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3.xml><?xml version="1.0" encoding="utf-8"?>
<p:tagLst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4.xml><?xml version="1.0" encoding="utf-8"?>
<p:tagLst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5.xml><?xml version="1.0" encoding="utf-8"?>
<p:tagLst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6.xml><?xml version="1.0" encoding="utf-8"?>
<p:tagLst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7.xml><?xml version="1.0" encoding="utf-8"?>
<p:tagLst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8.xml><?xml version="1.0" encoding="utf-8"?>
<p:tagLst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9.xml><?xml version="1.0" encoding="utf-8"?>
<p:tagLst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0.xml><?xml version="1.0" encoding="utf-8"?>
<p:tagLst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8*i*1"/>
  <p:tag name="KSO_WM_UNIT_LAYERLEVEL" val="1"/>
  <p:tag name="KSO_WM_TAG_VERSION" val="1.0"/>
  <p:tag name="KSO_WM_BEAUTIFY_FLAG" val="#wm#"/>
</p:tagLst>
</file>

<file path=ppt/tags/tag231.xml><?xml version="1.0" encoding="utf-8"?>
<p:tagLst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32.xml><?xml version="1.0" encoding="utf-8"?>
<p:tagLst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33.xml><?xml version="1.0" encoding="utf-8"?>
<p:tagLst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34.xml><?xml version="1.0" encoding="utf-8"?>
<p:tagLst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35.xml><?xml version="1.0" encoding="utf-8"?>
<p:tagLst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36.xml><?xml version="1.0" encoding="utf-8"?>
<p:tagLst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9*i*1"/>
  <p:tag name="KSO_WM_UNIT_BK_DARK_LIGHT" val="2"/>
  <p:tag name="KSO_WM_UNIT_LAYERLEVEL" val="1"/>
  <p:tag name="KSO_WM_TAG_VERSION" val="1.0"/>
  <p:tag name="KSO_WM_BEAUTIFY_FLAG" val="#wm#"/>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9*i*1"/>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9*i*2"/>
  <p:tag name="KSO_WM_UNIT_LAYERLEVEL" val="1"/>
  <p:tag name="KSO_WM_TAG_VERSION" val="1.0"/>
  <p:tag name="KSO_WM_BEAUTIFY_FLAG" val="#wm#"/>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0*i*1"/>
  <p:tag name="KSO_WM_UNIT_BK_DARK_LIGHT" val="2"/>
  <p:tag name="KSO_WM_UNIT_LAYERLEVEL" val="1"/>
  <p:tag name="KSO_WM_TAG_VERSION" val="1.0"/>
  <p:tag name="KSO_WM_BEAUTIFY_FLAG" val="#wm#"/>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0*i*1"/>
  <p:tag name="KSO_WM_UNIT_LAYERLEVEL" val="1"/>
  <p:tag name="KSO_WM_TAG_VERSION" val="1.0"/>
  <p:tag name="KSO_WM_BEAUTIFY_FLAG" val="#wm#"/>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0*i*2"/>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2*i*1"/>
  <p:tag name="KSO_WM_UNIT_LAYERLEVEL" val="1"/>
  <p:tag name="KSO_WM_TAG_VERSION" val="1.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7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Lst>
</file>

<file path=ppt/tags/tag27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7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7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7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79.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0.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Lst>
</file>

<file path=ppt/tags/tag281.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3*i*2"/>
  <p:tag name="KSO_WM_UNIT_LAYERLEVEL" val="1"/>
  <p:tag name="KSO_WM_TAG_VERSION" val="1.0"/>
  <p:tag name="KSO_WM_BEAUTIFY_FLAG" val="#wm#"/>
</p:tagLst>
</file>

<file path=ppt/tags/tag282.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83.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84.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85.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86.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8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Lst>
</file>

<file path=ppt/tags/tag28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4*i*1"/>
  <p:tag name="KSO_WM_UNIT_LAYERLEVEL" val="1"/>
  <p:tag name="KSO_WM_TAG_VERSION" val="1.0"/>
  <p:tag name="KSO_WM_BEAUTIFY_FLAG" val="#wm#"/>
</p:tagLst>
</file>

<file path=ppt/tags/tag289.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9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9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9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9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9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Lst>
</file>

<file path=ppt/tags/tag29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TYPE" val="i"/>
  <p:tag name="KSO_WM_UNIT_INDEX" val="5"/>
  <p:tag name="KSO_WM_UNIT_ID" val="_15*i*5"/>
  <p:tag name="KSO_WM_UNIT_LAYERLEVEL" val="1"/>
  <p:tag name="KSO_WM_TAG_VERSION" val="1.0"/>
  <p:tag name="KSO_WM_BEAUTIFY_FLAG" val="#wm#"/>
</p:tagLst>
</file>

<file path=ppt/tags/tag29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9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9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0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0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0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03.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Lst>
</file>

<file path=ppt/tags/tag304.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6*i*1"/>
  <p:tag name="KSO_WM_UNIT_LAYERLEVEL" val="1"/>
  <p:tag name="KSO_WM_TAG_VERSION" val="1.0"/>
  <p:tag name="KSO_WM_BEAUTIFY_FLAG" val="#wm#"/>
</p:tagLst>
</file>

<file path=ppt/tags/tag305.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06.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0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08.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09.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1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7*i*1"/>
  <p:tag name="KSO_WM_UNIT_LAYERLEVEL" val="1"/>
  <p:tag name="KSO_WM_TAG_VERSION" val="1.0"/>
  <p:tag name="KSO_WM_BEAUTIFY_FLAG" val="#wm#"/>
</p:tagLst>
</file>

<file path=ppt/tags/tag31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Lst>
</file>

<file path=ppt/tags/tag313.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1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1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1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17.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18.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19.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0.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21.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322.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8*i*1"/>
  <p:tag name="KSO_WM_UNIT_LAYERLEVEL" val="1"/>
  <p:tag name="KSO_WM_TAG_VERSION" val="1.0"/>
  <p:tag name="KSO_WM_BEAUTIFY_FLAG" val="#wm#"/>
</p:tagLst>
</file>

<file path=ppt/tags/tag323.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8*i*2"/>
  <p:tag name="KSO_WM_UNIT_LAYERLEVEL" val="1"/>
  <p:tag name="KSO_WM_TAG_VERSION" val="1.0"/>
  <p:tag name="KSO_WM_BEAUTIFY_FLAG" val="#wm#"/>
</p:tagLst>
</file>

<file path=ppt/tags/tag324.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25.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26.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27.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28.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59"/>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59"/>
</p:tagLst>
</file>

<file path=ppt/tags/tag3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34.xml><?xml version="1.0" encoding="utf-8"?>
<p:tagLst xmlns:p="http://schemas.openxmlformats.org/presentationml/2006/main">
  <p:tag name="KSO_WM_TEMPLATE_SUBCATEGORY" val="0"/>
  <p:tag name="KSO_WM_TEMPLATE_COLOR_TYPE" val="1"/>
  <p:tag name="KSO_WM_TEMPLATE_THUMBS_INDEX" val="1、4、7、8、10、11、12、13、15"/>
  <p:tag name="KSO_WM_TAG_VERSION" val="1.0"/>
  <p:tag name="KSO_WM_BEAUTIFY_FLAG" val="#wm#"/>
  <p:tag name="KSO_WM_TEMPLATE_CATEGORY" val="custom"/>
  <p:tag name="KSO_WM_TEMPLATE_INDEX" val="20202659"/>
  <p:tag name="KSO_WM_TEMPLATE_MASTER_TYPE" val="1"/>
  <p:tag name="KSO_WM_TEMPLATE_MASTER_THUMB_INDEX" val="12"/>
</p:tagLst>
</file>

<file path=ppt/tags/tag335.xml><?xml version="1.0" encoding="utf-8"?>
<p:tagLst xmlns:p="http://schemas.openxmlformats.org/presentationml/2006/main">
  <p:tag name="KSO_WM_UNIT_PLACING_PICTURE_USER_VIEWPORT" val="{&quot;height&quot;:990.8393700787401,&quot;width&quot;:3313.548031496063}"/>
</p:tagLst>
</file>

<file path=ppt/tags/tag33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Lst>
</file>

<file path=ppt/tags/tag337.xml><?xml version="1.0" encoding="utf-8"?>
<p:tagLst xmlns:p="http://schemas.openxmlformats.org/presentationml/2006/main">
  <p:tag name="KSO_WM_UNIT_PICTURE_TOWARD" val="1"/>
  <p:tag name="KSO_WM_UNIT_PICTURE_DOCKSIDE" val="cb,rm,ct"/>
  <p:tag name="KSO_WM_UNIT_HIGHLIGHT" val="0"/>
  <p:tag name="KSO_WM_UNIT_COMPATIBLE" val="0"/>
  <p:tag name="KSO_WM_UNIT_DIAGRAM_ISNUMVISUAL" val="0"/>
  <p:tag name="KSO_WM_UNIT_DIAGRAM_ISREFERUNIT" val="0"/>
  <p:tag name="KSO_WM_DIAGRAM_GROUP_CODE" val="ζ1-1"/>
  <p:tag name="KSO_WM_UNIT_TYPE" val="ζ_h_i"/>
  <p:tag name="KSO_WM_UNIT_INDEX" val="1_1_1"/>
  <p:tag name="KSO_WM_UNIT_ID" val="diagram20216720_1*ζ_h_i*1_1_1"/>
  <p:tag name="KSO_WM_TEMPLATE_CATEGORY" val="diagram"/>
  <p:tag name="KSO_WM_TEMPLATE_INDEX" val="20216720"/>
  <p:tag name="KSO_WM_UNIT_LAYERLEVEL" val="1_1_1"/>
  <p:tag name="KSO_WM_TAG_VERSION" val="1.0"/>
  <p:tag name="KSO_WM_BEAUTIFY_FLAG" val="#wm#"/>
  <p:tag name="KSO_WM_UNIT_DIAGRAM_MODELTYPE" val="creativePicture"/>
  <p:tag name="KSO_WM_UNIT_USESOURCEFORMAT_APPLY" val="1"/>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338.xml><?xml version="1.0" encoding="utf-8"?>
<p:tagLst xmlns:p="http://schemas.openxmlformats.org/presentationml/2006/main">
  <p:tag name="KSO_WM_UNIT_PICTURE_TOWARD" val="1"/>
  <p:tag name="KSO_WM_UNIT_PICTURE_DOCKSIDE" val="cb,rm,ct"/>
  <p:tag name="KSO_WM_UNIT_HIGHLIGHT" val="0"/>
  <p:tag name="KSO_WM_UNIT_COMPATIBLE" val="0"/>
  <p:tag name="KSO_WM_UNIT_DIAGRAM_ISNUMVISUAL" val="0"/>
  <p:tag name="KSO_WM_UNIT_DIAGRAM_ISREFERUNIT" val="0"/>
  <p:tag name="KSO_WM_DIAGRAM_GROUP_CODE" val="ζ1-1"/>
  <p:tag name="KSO_WM_UNIT_TYPE" val="ζ_h_i"/>
  <p:tag name="KSO_WM_UNIT_INDEX" val="1_1_6"/>
  <p:tag name="KSO_WM_UNIT_ID" val="diagram20216720_1*ζ_h_i*1_1_6"/>
  <p:tag name="KSO_WM_TEMPLATE_CATEGORY" val="diagram"/>
  <p:tag name="KSO_WM_TEMPLATE_INDEX" val="20216720"/>
  <p:tag name="KSO_WM_UNIT_LAYERLEVEL" val="1_1_1"/>
  <p:tag name="KSO_WM_TAG_VERSION" val="1.0"/>
  <p:tag name="KSO_WM_BEAUTIFY_FLAG" val="#wm#"/>
  <p:tag name="KSO_WM_UNIT_DIAGRAM_MODELTYPE" val="creativePicture"/>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39.xml><?xml version="1.0" encoding="utf-8"?>
<p:tagLst xmlns:p="http://schemas.openxmlformats.org/presentationml/2006/main">
  <p:tag name="KSO_WM_UNIT_PICTURE_TOWARD" val="1"/>
  <p:tag name="KSO_WM_UNIT_PICTURE_DOCKSIDE" val="cb,rm,ct"/>
  <p:tag name="KSO_WM_UNIT_HIGHLIGHT" val="0"/>
  <p:tag name="KSO_WM_UNIT_COMPATIBLE" val="0"/>
  <p:tag name="KSO_WM_UNIT_DIAGRAM_ISNUMVISUAL" val="0"/>
  <p:tag name="KSO_WM_UNIT_DIAGRAM_ISREFERUNIT" val="0"/>
  <p:tag name="KSO_WM_DIAGRAM_GROUP_CODE" val="ζ1-1"/>
  <p:tag name="KSO_WM_UNIT_TYPE" val="ζ_h_i"/>
  <p:tag name="KSO_WM_UNIT_INDEX" val="1_1_7"/>
  <p:tag name="KSO_WM_UNIT_ID" val="diagram20216720_1*ζ_h_i*1_1_7"/>
  <p:tag name="KSO_WM_TEMPLATE_CATEGORY" val="diagram"/>
  <p:tag name="KSO_WM_TEMPLATE_INDEX" val="20216720"/>
  <p:tag name="KSO_WM_UNIT_LAYERLEVEL" val="1_1_1"/>
  <p:tag name="KSO_WM_TAG_VERSION" val="1.0"/>
  <p:tag name="KSO_WM_BEAUTIFY_FLAG" val="#wm#"/>
  <p:tag name="KSO_WM_UNIT_DIAGRAM_MODELTYPE" val="creativePicture"/>
  <p:tag name="KSO_WM_UNIT_USESOURCEFORMAT_APPLY"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0.xml><?xml version="1.0" encoding="utf-8"?>
<p:tagLst xmlns:p="http://schemas.openxmlformats.org/presentationml/2006/main">
  <p:tag name="KSO_WM_UNIT_PICTURE_TOWARD" val="1"/>
  <p:tag name="KSO_WM_UNIT_PICTURE_DOCKSIDE" val="cb,rm,ct"/>
  <p:tag name="KSO_WM_UNIT_HIGHLIGHT" val="0"/>
  <p:tag name="KSO_WM_UNIT_COMPATIBLE" val="0"/>
  <p:tag name="KSO_WM_UNIT_DIAGRAM_ISNUMVISUAL" val="0"/>
  <p:tag name="KSO_WM_UNIT_DIAGRAM_ISREFERUNIT" val="0"/>
  <p:tag name="KSO_WM_DIAGRAM_GROUP_CODE" val="ζ1-1"/>
  <p:tag name="KSO_WM_UNIT_TYPE" val="ζ_h_i"/>
  <p:tag name="KSO_WM_UNIT_INDEX" val="1_1_8"/>
  <p:tag name="KSO_WM_UNIT_ID" val="diagram20216720_1*ζ_h_i*1_1_8"/>
  <p:tag name="KSO_WM_TEMPLATE_CATEGORY" val="diagram"/>
  <p:tag name="KSO_WM_TEMPLATE_INDEX" val="20216720"/>
  <p:tag name="KSO_WM_UNIT_LAYERLEVEL" val="1_1_1"/>
  <p:tag name="KSO_WM_TAG_VERSION" val="1.0"/>
  <p:tag name="KSO_WM_BEAUTIFY_FLAG" val="#wm#"/>
  <p:tag name="KSO_WM_UNIT_DIAGRAM_MODELTYPE" val="creativePicture"/>
  <p:tag name="KSO_WM_UNIT_USESOURCEFORMAT_APPLY"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41.xml><?xml version="1.0" encoding="utf-8"?>
<p:tagLst xmlns:p="http://schemas.openxmlformats.org/presentationml/2006/main">
  <p:tag name="KSO_WM_UNIT_PICTURE_TOWARD" val="1"/>
  <p:tag name="KSO_WM_UNIT_PICTURE_DOCKSIDE" val="cb,rm,ct"/>
  <p:tag name="KSO_WM_UNIT_HIGHLIGHT" val="0"/>
  <p:tag name="KSO_WM_UNIT_COMPATIBLE" val="0"/>
  <p:tag name="KSO_WM_UNIT_DIAGRAM_ISNUMVISUAL" val="0"/>
  <p:tag name="KSO_WM_UNIT_DIAGRAM_ISREFERUNIT" val="0"/>
  <p:tag name="KSO_WM_DIAGRAM_GROUP_CODE" val="ζ1-1"/>
  <p:tag name="KSO_WM_UNIT_TYPE" val="ζ_h_i"/>
  <p:tag name="KSO_WM_UNIT_INDEX" val="1_1_9"/>
  <p:tag name="KSO_WM_UNIT_ID" val="diagram20216720_1*ζ_h_i*1_1_9"/>
  <p:tag name="KSO_WM_TEMPLATE_CATEGORY" val="diagram"/>
  <p:tag name="KSO_WM_TEMPLATE_INDEX" val="20216720"/>
  <p:tag name="KSO_WM_UNIT_LAYERLEVEL" val="1_1_1"/>
  <p:tag name="KSO_WM_TAG_VERSION" val="1.0"/>
  <p:tag name="KSO_WM_BEAUTIFY_FLAG" val="#wm#"/>
  <p:tag name="KSO_WM_UNIT_DIAGRAM_MODELTYPE" val="creativePicture"/>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42.xml><?xml version="1.0" encoding="utf-8"?>
<p:tagLst xmlns:p="http://schemas.openxmlformats.org/presentationml/2006/main">
  <p:tag name="KSO_WM_UNIT_PICTURE_TOWARD" val="1"/>
  <p:tag name="KSO_WM_UNIT_PICTURE_DOCKSIDE" val="cb,rm,ct"/>
  <p:tag name="KSO_WM_UNIT_HIGHLIGHT" val="0"/>
  <p:tag name="KSO_WM_UNIT_COMPATIBLE" val="0"/>
  <p:tag name="KSO_WM_UNIT_DIAGRAM_ISNUMVISUAL" val="0"/>
  <p:tag name="KSO_WM_UNIT_DIAGRAM_ISREFERUNIT" val="0"/>
  <p:tag name="KSO_WM_DIAGRAM_GROUP_CODE" val="ζ1-1"/>
  <p:tag name="KSO_WM_UNIT_TYPE" val="ζ_h_i"/>
  <p:tag name="KSO_WM_UNIT_INDEX" val="1_1_10"/>
  <p:tag name="KSO_WM_UNIT_ID" val="diagram20216720_1*ζ_h_i*1_1_10"/>
  <p:tag name="KSO_WM_TEMPLATE_CATEGORY" val="diagram"/>
  <p:tag name="KSO_WM_TEMPLATE_INDEX" val="20216720"/>
  <p:tag name="KSO_WM_UNIT_LAYERLEVEL" val="1_1_1"/>
  <p:tag name="KSO_WM_TAG_VERSION" val="1.0"/>
  <p:tag name="KSO_WM_BEAUTIFY_FLAG" val="#wm#"/>
  <p:tag name="KSO_WM_UNIT_DIAGRAM_MODELTYPE" val="creativePicture"/>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43.xml><?xml version="1.0" encoding="utf-8"?>
<p:tagLst xmlns:p="http://schemas.openxmlformats.org/presentationml/2006/main">
  <p:tag name="KSO_WM_UNIT_PICTURE_TOWARD" val="1"/>
  <p:tag name="KSO_WM_UNIT_PICTURE_DOCKSIDE" val="cb,rm,ct"/>
  <p:tag name="KSO_WM_UNIT_HIGHLIGHT" val="0"/>
  <p:tag name="KSO_WM_UNIT_COMPATIBLE" val="0"/>
  <p:tag name="KSO_WM_UNIT_DIAGRAM_ISNUMVISUAL" val="0"/>
  <p:tag name="KSO_WM_UNIT_DIAGRAM_ISREFERUNIT" val="0"/>
  <p:tag name="KSO_WM_DIAGRAM_GROUP_CODE" val="ζ1-1"/>
  <p:tag name="KSO_WM_UNIT_TYPE" val="ζ_h_i"/>
  <p:tag name="KSO_WM_UNIT_INDEX" val="1_1_11"/>
  <p:tag name="KSO_WM_UNIT_ID" val="diagram20216720_1*ζ_h_i*1_1_11"/>
  <p:tag name="KSO_WM_TEMPLATE_CATEGORY" val="diagram"/>
  <p:tag name="KSO_WM_TEMPLATE_INDEX" val="20216720"/>
  <p:tag name="KSO_WM_UNIT_LAYERLEVEL" val="1_1_1"/>
  <p:tag name="KSO_WM_TAG_VERSION" val="1.0"/>
  <p:tag name="KSO_WM_BEAUTIFY_FLAG" val="#wm#"/>
  <p:tag name="KSO_WM_UNIT_DIAGRAM_MODELTYPE" val="creativePicture"/>
  <p:tag name="KSO_WM_UNIT_USESOURCEFORMAT_APPLY"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44.xml><?xml version="1.0" encoding="utf-8"?>
<p:tagLst xmlns:p="http://schemas.openxmlformats.org/presentationml/2006/main">
  <p:tag name="KSO_WM_UNIT_PICTURE_TOWARD" val="1"/>
  <p:tag name="KSO_WM_UNIT_PICTURE_DOCKSIDE" val="cb,rm,ct"/>
  <p:tag name="KSO_WM_UNIT_HIGHLIGHT" val="0"/>
  <p:tag name="KSO_WM_UNIT_COMPATIBLE" val="0"/>
  <p:tag name="KSO_WM_UNIT_DIAGRAM_ISNUMVISUAL" val="0"/>
  <p:tag name="KSO_WM_UNIT_DIAGRAM_ISREFERUNIT" val="0"/>
  <p:tag name="KSO_WM_DIAGRAM_GROUP_CODE" val="ζ1-1"/>
  <p:tag name="KSO_WM_UNIT_TYPE" val="ζ_h_i"/>
  <p:tag name="KSO_WM_UNIT_INDEX" val="1_1_2"/>
  <p:tag name="KSO_WM_UNIT_ID" val="diagram20216720_1*ζ_h_i*1_1_2"/>
  <p:tag name="KSO_WM_TEMPLATE_CATEGORY" val="diagram"/>
  <p:tag name="KSO_WM_TEMPLATE_INDEX" val="20216720"/>
  <p:tag name="KSO_WM_UNIT_LAYERLEVEL" val="1_1_1"/>
  <p:tag name="KSO_WM_TAG_VERSION" val="1.0"/>
  <p:tag name="KSO_WM_BEAUTIFY_FLAG" val="#wm#"/>
  <p:tag name="KSO_WM_UNIT_DIAGRAM_MODELTYPE" val="creativePicture"/>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45.xml><?xml version="1.0" encoding="utf-8"?>
<p:tagLst xmlns:p="http://schemas.openxmlformats.org/presentationml/2006/main">
  <p:tag name="KSO_WM_UNIT_PICTURE_TOWARD" val="1"/>
  <p:tag name="KSO_WM_UNIT_PICTURE_DOCKSIDE" val="cb,rm,ct"/>
  <p:tag name="KSO_WM_UNIT_HIGHLIGHT" val="0"/>
  <p:tag name="KSO_WM_UNIT_COMPATIBLE" val="0"/>
  <p:tag name="KSO_WM_UNIT_DIAGRAM_ISNUMVISUAL" val="0"/>
  <p:tag name="KSO_WM_UNIT_DIAGRAM_ISREFERUNIT" val="0"/>
  <p:tag name="KSO_WM_DIAGRAM_GROUP_CODE" val="ζ1-1"/>
  <p:tag name="KSO_WM_UNIT_TYPE" val="ζ_h_i"/>
  <p:tag name="KSO_WM_UNIT_INDEX" val="1_1_3"/>
  <p:tag name="KSO_WM_UNIT_ID" val="diagram20216720_1*ζ_h_i*1_1_3"/>
  <p:tag name="KSO_WM_TEMPLATE_CATEGORY" val="diagram"/>
  <p:tag name="KSO_WM_TEMPLATE_INDEX" val="20216720"/>
  <p:tag name="KSO_WM_UNIT_LAYERLEVEL" val="1_1_1"/>
  <p:tag name="KSO_WM_TAG_VERSION" val="1.0"/>
  <p:tag name="KSO_WM_BEAUTIFY_FLAG" val="#wm#"/>
  <p:tag name="KSO_WM_UNIT_DIAGRAM_MODELTYPE" val="creativePicture"/>
  <p:tag name="KSO_WM_UNIT_USESOURCEFORMAT_APPLY"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46.xml><?xml version="1.0" encoding="utf-8"?>
<p:tagLst xmlns:p="http://schemas.openxmlformats.org/presentationml/2006/main">
  <p:tag name="KSO_WM_UNIT_PICTURE_TOWARD" val="1"/>
  <p:tag name="KSO_WM_UNIT_PICTURE_DOCKSIDE" val="cb,rm,ct"/>
  <p:tag name="KSO_WM_UNIT_HIGHLIGHT" val="0"/>
  <p:tag name="KSO_WM_UNIT_COMPATIBLE" val="0"/>
  <p:tag name="KSO_WM_UNIT_DIAGRAM_ISNUMVISUAL" val="0"/>
  <p:tag name="KSO_WM_UNIT_DIAGRAM_ISREFERUNIT" val="0"/>
  <p:tag name="KSO_WM_DIAGRAM_GROUP_CODE" val="ζ1-1"/>
  <p:tag name="KSO_WM_UNIT_TYPE" val="ζ_h_i"/>
  <p:tag name="KSO_WM_UNIT_INDEX" val="1_1_4"/>
  <p:tag name="KSO_WM_UNIT_ID" val="diagram20216720_1*ζ_h_i*1_1_4"/>
  <p:tag name="KSO_WM_TEMPLATE_CATEGORY" val="diagram"/>
  <p:tag name="KSO_WM_TEMPLATE_INDEX" val="20216720"/>
  <p:tag name="KSO_WM_UNIT_LAYERLEVEL" val="1_1_1"/>
  <p:tag name="KSO_WM_TAG_VERSION" val="1.0"/>
  <p:tag name="KSO_WM_BEAUTIFY_FLAG" val="#wm#"/>
  <p:tag name="KSO_WM_UNIT_DIAGRAM_MODELTYPE" val="creativePicture"/>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47.xml><?xml version="1.0" encoding="utf-8"?>
<p:tagLst xmlns:p="http://schemas.openxmlformats.org/presentationml/2006/main">
  <p:tag name="KSO_WM_UNIT_PICTURE_TOWARD" val="1"/>
  <p:tag name="KSO_WM_UNIT_PICTURE_DOCKSIDE" val="cb,rm,ct"/>
  <p:tag name="KSO_WM_UNIT_VALUE" val="1792*1052"/>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diagram20216720_1*ζ_h_d*1_1_1"/>
  <p:tag name="KSO_WM_TEMPLATE_CATEGORY" val="diagram"/>
  <p:tag name="KSO_WM_TEMPLATE_INDEX" val="20216720"/>
  <p:tag name="KSO_WM_UNIT_LAYERLEVEL" val="1_1_1"/>
  <p:tag name="KSO_WM_TAG_VERSION" val="1.0"/>
  <p:tag name="KSO_WM_BEAUTIFY_FLAG" val="#wm#"/>
  <p:tag name="KSO_WM_UNIT_DIAGRAM_MODELTYPE" val="creativePicture"/>
  <p:tag name="KSO_WM_UNIT_USESOURCEFORMAT_APPLY" val="1"/>
</p:tagLst>
</file>

<file path=ppt/tags/tag348.xml><?xml version="1.0" encoding="utf-8"?>
<p:tagLst xmlns:p="http://schemas.openxmlformats.org/presentationml/2006/main">
  <p:tag name="KSO_WM_UNIT_PICTURE_TOWARD" val="1"/>
  <p:tag name="KSO_WM_UNIT_PICTURE_DOCKSIDE" val="cb,rm,ct"/>
  <p:tag name="KSO_WM_UNIT_HIGHLIGHT" val="0"/>
  <p:tag name="KSO_WM_UNIT_COMPATIBLE" val="0"/>
  <p:tag name="KSO_WM_UNIT_DIAGRAM_ISNUMVISUAL" val="0"/>
  <p:tag name="KSO_WM_UNIT_DIAGRAM_ISREFERUNIT" val="0"/>
  <p:tag name="KSO_WM_DIAGRAM_GROUP_CODE" val="ζ1-1"/>
  <p:tag name="KSO_WM_UNIT_TYPE" val="ζ_h_i"/>
  <p:tag name="KSO_WM_UNIT_INDEX" val="1_1_5"/>
  <p:tag name="KSO_WM_UNIT_ID" val="diagram20216720_1*ζ_h_i*1_1_5"/>
  <p:tag name="KSO_WM_TEMPLATE_CATEGORY" val="diagram"/>
  <p:tag name="KSO_WM_TEMPLATE_INDEX" val="20216720"/>
  <p:tag name="KSO_WM_UNIT_LAYERLEVEL" val="1_1_1"/>
  <p:tag name="KSO_WM_TAG_VERSION" val="1.0"/>
  <p:tag name="KSO_WM_BEAUTIFY_FLAG" val="#wm#"/>
  <p:tag name="KSO_WM_UNIT_DIAGRAM_MODELTYPE" val="creativePicture"/>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7073_1*i*1"/>
  <p:tag name="KSO_WM_TEMPLATE_CATEGORY" val="diagram"/>
  <p:tag name="KSO_WM_TEMPLATE_INDEX" val="20217073"/>
  <p:tag name="KSO_WM_UNIT_LAYERLEVEL" val="1"/>
  <p:tag name="KSO_WM_TAG_VERSION" val="1.0"/>
  <p:tag name="KSO_WM_BEAUTIFY_FLAG" val="#wm#"/>
  <p:tag name="KSO_WM_UNIT_BLOCK" val="0"/>
  <p:tag name="KSO_WM_UNIT_SM_LIMIT_TYPE" val="1"/>
  <p:tag name="KSO_WM_UNIT_DEC_AREA_ID" val="1d32bf7c27d74b4b815cbeff08c6612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ade49c998712faa657a97f"/>
  <p:tag name="KSO_WM_CHIP_XID" val="5fade49c998712faa657a98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4"/>
  <p:tag name="KSO_WM_TEMPLATE_ASSEMBLE_XID" val="606570534054ed1e2fb814c7"/>
  <p:tag name="KSO_WM_TEMPLATE_ASSEMBLE_GROUPID" val="606570534054ed1e2fb814c7"/>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50.xml><?xml version="1.0" encoding="utf-8"?>
<p:tagLst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diagram20217073_1*a*1"/>
  <p:tag name="KSO_WM_TEMPLATE_CATEGORY" val="diagram"/>
  <p:tag name="KSO_WM_TEMPLATE_INDEX" val="20217073"/>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a3f221064241ce926b5da93464cd3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f0187e0d46fa40efbf5cb96029111a26"/>
  <p:tag name="KSO_WM_UNIT_TEXT_FILL_FORE_SCHEMECOLOR_INDEX_BRIGHTNESS" val="0"/>
  <p:tag name="KSO_WM_UNIT_TEXT_FILL_FORE_SCHEMECOLOR_INDEX" val="13"/>
  <p:tag name="KSO_WM_UNIT_TEXT_FILL_TYPE" val="1"/>
  <p:tag name="KSO_WM_TEMPLATE_ASSEMBLE_XID" val="606570534054ed1e2fb814c7"/>
  <p:tag name="KSO_WM_TEMPLATE_ASSEMBLE_GROUPID" val="606570534054ed1e2fb814c7"/>
</p:tagLst>
</file>

<file path=ppt/tags/tag351.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073_1*f*1"/>
  <p:tag name="KSO_WM_TEMPLATE_CATEGORY" val="diagram"/>
  <p:tag name="KSO_WM_TEMPLATE_INDEX" val="20217073"/>
  <p:tag name="KSO_WM_UNIT_LAYERLEVEL" val="1"/>
  <p:tag name="KSO_WM_TAG_VERSION" val="1.0"/>
  <p:tag name="KSO_WM_BEAUTIFY_FLAG" val="#wm#"/>
  <p:tag name="KSO_WM_UNIT_DEFAULT_FONT" val="14;20;2"/>
  <p:tag name="KSO_WM_UNIT_BLOCK" val="0"/>
  <p:tag name="KSO_WM_UNIT_VALUE" val="72"/>
  <p:tag name="KSO_WM_UNIT_SHOW_EDIT_AREA_INDICATION" val="1"/>
  <p:tag name="KSO_WM_CHIP_GROUPID" val="5e6b05596848fb12bee65ac8"/>
  <p:tag name="KSO_WM_CHIP_XID" val="5e6b05596848fb12bee65aca"/>
  <p:tag name="KSO_WM_UNIT_DEC_AREA_ID" val="ce82e2753746471daed8748529970ba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ba28c40bb95945a5a4e748a293b73aa4"/>
  <p:tag name="KSO_WM_UNIT_TEXT_FILL_FORE_SCHEMECOLOR_INDEX_BRIGHTNESS" val="0.25"/>
  <p:tag name="KSO_WM_UNIT_TEXT_FILL_FORE_SCHEMECOLOR_INDEX" val="13"/>
  <p:tag name="KSO_WM_UNIT_TEXT_FILL_TYPE" val="1"/>
  <p:tag name="KSO_WM_TEMPLATE_ASSEMBLE_XID" val="606570534054ed1e2fb814c7"/>
  <p:tag name="KSO_WM_TEMPLATE_ASSEMBLE_GROUPID" val="606570534054ed1e2fb814c7"/>
</p:tagLst>
</file>

<file path=ppt/tags/tag352.xml><?xml version="1.0" encoding="utf-8"?>
<p:tagLst xmlns:p="http://schemas.openxmlformats.org/presentationml/2006/main">
  <p:tag name="KSO_WM_SLIDE_BK_DARK_LIGHT" val="2"/>
  <p:tag name="KSO_WM_SLIDE_BACKGROUND_TYPE" val="general"/>
  <p:tag name="KSO_WM_BEAUTIFY_FLAG" val="#wm#"/>
  <p:tag name="KSO_WM_TEMPLATE_CATEGORY" val="diagram"/>
  <p:tag name="KSO_WM_TEMPLATE_INDEX" val="20217073"/>
  <p:tag name="KSO_WM_SLIDE_ID" val="diagram20217073_1"/>
  <p:tag name="KSO_WM_TEMPLATE_SUBCATEGORY" val="21"/>
  <p:tag name="KSO_WM_TEMPLATE_MASTER_TYPE" val="0"/>
  <p:tag name="KSO_WM_TEMPLATE_COLOR_TYPE" val="1"/>
  <p:tag name="KSO_WM_SLIDE_ITEM_CNT" val="0"/>
  <p:tag name="KSO_WM_SLIDE_INDEX" val="1"/>
  <p:tag name="KSO_WM_TAG_VERSION" val="1.0"/>
  <p:tag name="KSO_WM_SLIDE_LAYOUT" val="a_d_f"/>
  <p:tag name="KSO_WM_SLIDE_LAYOUT_CNT" val="1_1_1"/>
  <p:tag name="KSO_WM_SLIDE_LAYOUT_INFO" val="{&quot;direction&quot;:1,&quot;id&quot;:&quot;2021-04-01T16:16:09&quot;,&quot;maxSize&quot;:{&quot;size1&quot;:57.5},&quot;minSize&quot;:{&quot;size1&quot;:32.6},&quot;normalSize&quot;:{&quot;size1&quot;:49.7875},&quot;subLayout&quot;:[{&quot;id&quot;:&quot;2021-04-01T16:16:09&quot;,&quot;maxSize&quot;:{&quot;size1&quot;:35.6},&quot;minSize&quot;:{&quot;size1&quot;:17.8},&quot;normalSize&quot;:{&quot;size1&quot;:18.966666666666665},&quot;subLayout&quot;:[{&quot;id&quot;:&quot;2021-04-01T16:16:09&quot;,&quot;margin&quot;:{&quot;bottom&quot;:0,&quot;left&quot;:2.117000102996826,&quot;right&quot;:0.02600000612437725,&quot;top&quot;:1.6929999589920044},&quot;type&quot;:0},{&quot;id&quot;:&quot;2021-04-01T16:16:09&quot;,&quot;margin&quot;:{&quot;bottom&quot;:1.6929999589920044,&quot;left&quot;:2.117000102996826,&quot;right&quot;:0.02600000612437725,&quot;top&quot;:1.720000147819519},&quot;type&quot;:0}],&quot;type&quot;:0},{&quot;id&quot;:&quot;2021-04-01T16:16:09&quot;,&quot;margin&quot;:{&quot;bottom&quot;:0,&quot;left&quot;:1.6670000553131104,&quot;right&quot;:0,&quot;top&quot;:0},&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e49c998712faa657a980"/>
  <p:tag name="KSO_WM_CHIP_FILLPROP" val="[[{&quot;text_align&quot;:&quot;cm&quot;,&quot;text_direction&quot;:&quot;horizontal&quot;,&quot;support_features&quot;:[&quot;creativepic&quot;],&quot;support_big_font&quot;:false,&quot;picture_toward&quot;:1,&quot;picture_dockside&quot;:[&quot;cb&quot;,&quot;rm&quot;,&quot;ct&quot;],&quot;fill_id&quot;:&quot;3ff8b7e9ece344528a0d0bda437c3435&quot;,&quot;fill_align&quot;:&quot;cm&quot;,&quot;chip_types&quot;:[&quot;picture&quot;]},{&quot;text_align&quot;:&quot;lt&quot;,&quot;text_direction&quot;:&quot;horizontal&quot;,&quot;support_big_font&quot;:false,&quot;picture_toward&quot;:0,&quot;picture_dockside&quot;:[],&quot;fill_id&quot;:&quot;8730a6765360444782bef596a7b527c4&quot;,&quot;fill_align&quot;:&quot;lt&quot;,&quot;chip_types&quot;:[&quot;header&quot;]},{&quot;text_align&quot;:&quot;lt&quot;,&quot;text_direction&quot;:&quot;horizontal&quot;,&quot;support_big_font&quot;:false,&quot;picture_toward&quot;:0,&quot;picture_dockside&quot;:[],&quot;fill_id&quot;:&quot;13ab5cb2370249159930a241f720671f&quot;,&quot;fill_align&quot;:&quot;lt&quot;,&quot;chip_types&quot;:[&quot;text&quot;]}]]"/>
  <p:tag name="KSO_WM_CHIP_DECFILLPROP" val="[]"/>
  <p:tag name="KSO_WM_SLIDE_TYPE" val="text"/>
  <p:tag name="KSO_WM_SLIDE_SIZE" val="960*540"/>
  <p:tag name="KSO_WM_SLIDE_POSITION" val="0*0"/>
  <p:tag name="KSO_WM_CHIP_GROUPID" val="5fade49c998712faa657a97f"/>
  <p:tag name="KSO_WM_SLIDE_SUPPORT_FEATURE_TYPE" val="8"/>
  <p:tag name="KSO_WM_SLIDE_SUBTYPE" val="picTxt"/>
  <p:tag name="KSO_WM_TEMPLATE_ASSEMBLE_XID" val="606570534054ed1e2fb814c7"/>
  <p:tag name="KSO_WM_TEMPLATE_ASSEMBLE_GROUPID" val="606570534054ed1e2fb814c7"/>
</p:tagLst>
</file>

<file path=ppt/tags/tag35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35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4*i*1"/>
  <p:tag name="KSO_WM_UNIT_LAYERLEVEL" val="1"/>
  <p:tag name="KSO_WM_TAG_VERSION" val="1.0"/>
  <p:tag name="KSO_WM_BEAUTIFY_FLAG" val="#wm#"/>
</p:tagLst>
</file>

<file path=ppt/tags/tag3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6010_1*i*2"/>
  <p:tag name="KSO_WM_TEMPLATE_CATEGORY" val="diagram"/>
  <p:tag name="KSO_WM_TEMPLATE_INDEX" val="20216010"/>
  <p:tag name="KSO_WM_UNIT_LAYERLEVEL" val="1"/>
  <p:tag name="KSO_WM_TAG_VERSION" val="1.0"/>
  <p:tag name="KSO_WM_BEAUTIFY_FLAG" val="#wm#"/>
  <p:tag name="KSO_WM_UNIT_BLOCK" val="0"/>
  <p:tag name="KSO_WM_UNIT_SM_LIMIT_TYPE" val="2"/>
  <p:tag name="KSO_WM_UNIT_DEC_AREA_ID" val="cbe10b26c669448380ef2555bb6140b5"/>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0}"/>
  <p:tag name="KSO_WM_CHIP_GROUPID" val="5fab54f0341d2fac3cfce989"/>
  <p:tag name="KSO_WM_CHIP_XID" val="5facaf2e998712faa657a53d"/>
  <p:tag name="KSO_WM_UNIT_LINE_FORE_SCHEMECOLOR_INDEX_BRIGHTNESS" val="0"/>
  <p:tag name="KSO_WM_UNIT_LINE_FORE_SCHEMECOLOR_INDEX" val="5"/>
  <p:tag name="KSO_WM_UNIT_LINE_FILL_TYPE" val="2"/>
  <p:tag name="KSO_WM_TEMPLATE_ASSEMBLE_XID" val="639afd380c9383becde6e290"/>
  <p:tag name="KSO_WM_TEMPLATE_ASSEMBLE_GROUPID" val="639afd380c9383becde6e290"/>
</p:tagLst>
</file>

<file path=ppt/tags/tag35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diagram20216010_1*a*1"/>
  <p:tag name="KSO_WM_TEMPLATE_CATEGORY" val="diagram"/>
  <p:tag name="KSO_WM_TEMPLATE_INDEX" val="20216010"/>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778d565e2b504237af9cc6b13a6babf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02c79806915e45a79e0982ba242933b6"/>
  <p:tag name="KSO_WM_UNIT_TEXT_FILL_FORE_SCHEMECOLOR_INDEX_BRIGHTNESS" val="0"/>
  <p:tag name="KSO_WM_UNIT_TEXT_FILL_FORE_SCHEMECOLOR_INDEX" val="13"/>
  <p:tag name="KSO_WM_UNIT_TEXT_FILL_TYPE" val="1"/>
  <p:tag name="KSO_WM_TEMPLATE_ASSEMBLE_XID" val="639afd380c9383becde6e290"/>
  <p:tag name="KSO_WM_TEMPLATE_ASSEMBLE_GROUPID" val="639afd380c9383becde6e290"/>
</p:tagLst>
</file>

<file path=ppt/tags/tag357.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地阐述您的观点。您的内容已经简明扼要，字字珠玑，但信息却千丝万缕、错综复杂，需要用更多的文字来表述；但请您尽可能提炼思想的精髓，否则容易造成观者的阅读压力，适得其反。正如我们都希望改变世界，希望给别人带去光明。"/>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6010_1*f*1"/>
  <p:tag name="KSO_WM_TEMPLATE_CATEGORY" val="diagram"/>
  <p:tag name="KSO_WM_TEMPLATE_INDEX" val="20216010"/>
  <p:tag name="KSO_WM_UNIT_LAYERLEVEL" val="1"/>
  <p:tag name="KSO_WM_TAG_VERSION" val="1.0"/>
  <p:tag name="KSO_WM_BEAUTIFY_FLAG" val="#wm#"/>
  <p:tag name="KSO_WM_UNIT_DEFAULT_FONT" val="14;20;2"/>
  <p:tag name="KSO_WM_UNIT_BLOCK" val="0"/>
  <p:tag name="KSO_WM_UNIT_VALUE" val="192"/>
  <p:tag name="KSO_WM_UNIT_SHOW_EDIT_AREA_INDICATION" val="1"/>
  <p:tag name="KSO_WM_CHIP_GROUPID" val="5e6b05596848fb12bee65ac8"/>
  <p:tag name="KSO_WM_CHIP_XID" val="5e6b05596848fb12bee65aca"/>
  <p:tag name="KSO_WM_UNIT_DEC_AREA_ID" val="bd318b8e692042a98fcc0dc1a697d88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16b26574b1264c27a1563c198df9befc"/>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39afd380c9383becde6e290"/>
  <p:tag name="KSO_WM_TEMPLATE_ASSEMBLE_GROUPID" val="639afd380c9383becde6e290"/>
</p:tagLst>
</file>

<file path=ppt/tags/tag358.xml><?xml version="1.0" encoding="utf-8"?>
<p:tagLst xmlns:p="http://schemas.openxmlformats.org/presentationml/2006/main">
  <p:tag name="KSO_WM_SLIDE_BK_DARK_LIGHT" val="2"/>
  <p:tag name="KSO_WM_SLIDE_BACKGROUND_TYPE" val="leftRight"/>
  <p:tag name="KSO_WM_BEAUTIFY_FLAG" val="#wm#"/>
  <p:tag name="KSO_WM_TEMPLATE_CATEGORY" val="diagram"/>
  <p:tag name="KSO_WM_TEMPLATE_INDEX" val="20216010"/>
  <p:tag name="KSO_WM_SLIDE_ID" val="diagram20216010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887*540"/>
  <p:tag name="KSO_WM_SLIDE_POSITION" val="0*0"/>
  <p:tag name="KSO_WM_TAG_VERSION" val="1.0"/>
  <p:tag name="KSO_WM_SLIDE_LAYOUT" val="a_f"/>
  <p:tag name="KSO_WM_SLIDE_LAYOUT_CNT" val="1_1"/>
  <p:tag name="KSO_WM_SLIDE_LAYOUT_INFO" val="{&quot;direction&quot;:1,&quot;id&quot;:&quot;2022-12-15T18:55:53&quot;,&quot;maxSize&quot;:{&quot;size1&quot;:33.8},&quot;minSize&quot;:{&quot;size1&quot;:33.8},&quot;normalSize&quot;:{&quot;size1&quot;:33.8},&quot;subLayout&quot;:[{&quot;backgroundInfo&quot;:[{&quot;bottom&quot;:0,&quot;bottomAbs&quot;:false,&quot;left&quot;:0,&quot;leftAbs&quot;:false,&quot;right&quot;:0,&quot;rightAbs&quot;:false,&quot;top&quot;:0,&quot;topAbs&quot;:false,&quot;type&quot;:&quot;leftRight&quot;}],&quot;id&quot;:&quot;2022-12-15T18:55:53&quot;,&quot;margin&quot;:{&quot;bottom&quot;:1.7110000848770142,&quot;left&quot;:1.2699999809265137,&quot;right&quot;:0.847000002861023,&quot;top&quot;:1.6929999589920044},&quot;type&quot;:0},{&quot;id&quot;:&quot;2022-12-15T18:55:53&quot;,&quot;margin&quot;:{&quot;bottom&quot;:1.694000005722046,&quot;left&quot;:1.2699999809265137,&quot;right&quot;:1.720999836921692,&quot;top&quot;:1.694000005722046},&quot;type&quot;:0}],&quot;type&quot;:0}"/>
  <p:tag name="KSO_WM_SLIDE_BACKGROUND" val="[&quot;leftRight&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caf2e998712faa657a53d"/>
  <p:tag name="KSO_WM_CHIP_FILLPROP" val="[[{&quot;text_align&quot;:&quot;lm&quot;,&quot;text_direction&quot;:&quot;horizontal&quot;,&quot;support_big_font&quot;:false,&quot;picture_toward&quot;:0,&quot;picture_dockside&quot;:[],&quot;fill_id&quot;:&quot;a437010b62d44816bad6476e00523df5&quot;,&quot;fill_align&quot;:&quot;cm&quot;,&quot;chip_types&quot;:[&quot;text&quot;,&quot;header&quot;]},{&quot;text_align&quot;:&quot;lm&quot;,&quot;text_direction&quot;:&quot;horizontal&quot;,&quot;support_features&quot;:[&quot;collage&quot;,&quot;carousel&quot;],&quot;support_big_font&quot;:false,&quot;picture_toward&quot;:0,&quot;picture_dockside&quot;:[],&quot;fill_id&quot;:&quot;85f99bb7ef944d40aee755d1d8fef78b&quot;,&quot;fill_align&quot;:&quot;cm&quot;,&quot;chip_types&quot;:[&quot;diagram&quot;,&quot;pictext&quot;,&quot;text&quot;,&quot;picture&quot;,&quot;chart&quot;,&quot;table&quot;,&quot;video&quot;]}],[{&quot;text_align&quot;:&quot;lt&quot;,&quot;text_direction&quot;:&quot;horizontal&quot;,&quot;support_big_font&quot;:false,&quot;picture_toward&quot;:0,&quot;picture_dockside&quot;:[],&quot;fill_id&quot;:&quot;a437010b62d44816bad6476e00523df5&quot;,&quot;fill_align&quot;:&quot;lt&quot;,&quot;chip_types&quot;:[&quot;text&quot;,&quot;header&quot;]},{&quot;text_align&quot;:&quot;lm&quot;,&quot;text_direction&quot;:&quot;horizontal&quot;,&quot;support_features&quot;:[&quot;collage&quot;,&quot;carousel&quot;],&quot;support_big_font&quot;:false,&quot;picture_toward&quot;:0,&quot;picture_dockside&quot;:[],&quot;fill_id&quot;:&quot;85f99bb7ef944d40aee755d1d8fef78b&quot;,&quot;fill_align&quot;:&quot;cm&quot;,&quot;chip_types&quot;:[&quot;diagram&quot;,&quot;pictext&quot;,&quot;text&quot;,&quot;picture&quot;,&quot;chart&quot;,&quot;table&quot;,&quot;video&quot;]}]]"/>
  <p:tag name="KSO_WM_CHIP_DECFILLPROP" val="[]"/>
  <p:tag name="FIXED_XID_TMP" val="5fab54f0341d2fac3cfce989"/>
  <p:tag name="KSO_WM_CHIP_GROUPID" val="5fab54f0341d2fac3cfce989"/>
  <p:tag name="KSO_WM_SLIDE_SUPPORT_FEATURE_TYPE" val="0"/>
  <p:tag name="KSO_WM_TEMPLATE_ASSEMBLE_XID" val="639afd380c9383becde6e290"/>
  <p:tag name="KSO_WM_TEMPLATE_ASSEMBLE_GROUPID" val="639afd380c9383becde6e290"/>
</p:tagLst>
</file>

<file path=ppt/tags/tag359.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6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4*i*1"/>
  <p:tag name="KSO_WM_UNIT_LAYERLEVEL" val="1"/>
  <p:tag name="KSO_WM_TAG_VERSION" val="1.0"/>
  <p:tag name="KSO_WM_BEAUTIFY_FLAG" val="#wm#"/>
</p:tagLst>
</file>

<file path=ppt/tags/tag3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6010_1*i*2"/>
  <p:tag name="KSO_WM_TEMPLATE_CATEGORY" val="diagram"/>
  <p:tag name="KSO_WM_TEMPLATE_INDEX" val="20216010"/>
  <p:tag name="KSO_WM_UNIT_LAYERLEVEL" val="1"/>
  <p:tag name="KSO_WM_TAG_VERSION" val="1.0"/>
  <p:tag name="KSO_WM_BEAUTIFY_FLAG" val="#wm#"/>
  <p:tag name="KSO_WM_UNIT_BLOCK" val="0"/>
  <p:tag name="KSO_WM_UNIT_SM_LIMIT_TYPE" val="2"/>
  <p:tag name="KSO_WM_UNIT_DEC_AREA_ID" val="cbe10b26c669448380ef2555bb6140b5"/>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0}"/>
  <p:tag name="KSO_WM_CHIP_GROUPID" val="5fab54f0341d2fac3cfce989"/>
  <p:tag name="KSO_WM_CHIP_XID" val="5facaf2e998712faa657a53d"/>
  <p:tag name="KSO_WM_UNIT_LINE_FORE_SCHEMECOLOR_INDEX_BRIGHTNESS" val="0"/>
  <p:tag name="KSO_WM_UNIT_LINE_FORE_SCHEMECOLOR_INDEX" val="5"/>
  <p:tag name="KSO_WM_UNIT_LINE_FILL_TYPE" val="2"/>
  <p:tag name="KSO_WM_TEMPLATE_ASSEMBLE_XID" val="639afd380c9383becde6e290"/>
  <p:tag name="KSO_WM_TEMPLATE_ASSEMBLE_GROUPID" val="639afd380c9383becde6e290"/>
</p:tagLst>
</file>

<file path=ppt/tags/tag36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diagram20216010_1*a*1"/>
  <p:tag name="KSO_WM_TEMPLATE_CATEGORY" val="diagram"/>
  <p:tag name="KSO_WM_TEMPLATE_INDEX" val="20216010"/>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778d565e2b504237af9cc6b13a6babf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02c79806915e45a79e0982ba242933b6"/>
  <p:tag name="KSO_WM_UNIT_TEXT_FILL_FORE_SCHEMECOLOR_INDEX_BRIGHTNESS" val="0"/>
  <p:tag name="KSO_WM_UNIT_TEXT_FILL_FORE_SCHEMECOLOR_INDEX" val="13"/>
  <p:tag name="KSO_WM_UNIT_TEXT_FILL_TYPE" val="1"/>
  <p:tag name="KSO_WM_TEMPLATE_ASSEMBLE_XID" val="639afd380c9383becde6e290"/>
  <p:tag name="KSO_WM_TEMPLATE_ASSEMBLE_GROUPID" val="639afd380c9383becde6e290"/>
</p:tagLst>
</file>

<file path=ppt/tags/tag363.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地阐述您的观点。您的内容已经简明扼要，字字珠玑，但信息却千丝万缕、错综复杂，需要用更多的文字来表述；但请您尽可能提炼思想的精髓，否则容易造成观者的阅读压力，适得其反。正如我们都希望改变世界，希望给别人带去光明。"/>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6010_1*f*1"/>
  <p:tag name="KSO_WM_TEMPLATE_CATEGORY" val="diagram"/>
  <p:tag name="KSO_WM_TEMPLATE_INDEX" val="20216010"/>
  <p:tag name="KSO_WM_UNIT_LAYERLEVEL" val="1"/>
  <p:tag name="KSO_WM_TAG_VERSION" val="1.0"/>
  <p:tag name="KSO_WM_BEAUTIFY_FLAG" val="#wm#"/>
  <p:tag name="KSO_WM_UNIT_DEFAULT_FONT" val="14;20;2"/>
  <p:tag name="KSO_WM_UNIT_BLOCK" val="0"/>
  <p:tag name="KSO_WM_UNIT_VALUE" val="192"/>
  <p:tag name="KSO_WM_UNIT_SHOW_EDIT_AREA_INDICATION" val="1"/>
  <p:tag name="KSO_WM_CHIP_GROUPID" val="5e6b05596848fb12bee65ac8"/>
  <p:tag name="KSO_WM_CHIP_XID" val="5e6b05596848fb12bee65aca"/>
  <p:tag name="KSO_WM_UNIT_DEC_AREA_ID" val="bd318b8e692042a98fcc0dc1a697d88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16b26574b1264c27a1563c198df9befc"/>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39afd380c9383becde6e290"/>
  <p:tag name="KSO_WM_TEMPLATE_ASSEMBLE_GROUPID" val="639afd380c9383becde6e290"/>
</p:tagLst>
</file>

<file path=ppt/tags/tag364.xml><?xml version="1.0" encoding="utf-8"?>
<p:tagLst xmlns:p="http://schemas.openxmlformats.org/presentationml/2006/main">
  <p:tag name="KSO_WM_SLIDE_BK_DARK_LIGHT" val="2"/>
  <p:tag name="KSO_WM_SLIDE_BACKGROUND_TYPE" val="leftRight"/>
  <p:tag name="KSO_WM_BEAUTIFY_FLAG" val="#wm#"/>
  <p:tag name="KSO_WM_TEMPLATE_CATEGORY" val="diagram"/>
  <p:tag name="KSO_WM_TEMPLATE_INDEX" val="20216010"/>
  <p:tag name="KSO_WM_SLIDE_ID" val="diagram20216010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887*540"/>
  <p:tag name="KSO_WM_SLIDE_POSITION" val="0*0"/>
  <p:tag name="KSO_WM_TAG_VERSION" val="1.0"/>
  <p:tag name="KSO_WM_SLIDE_LAYOUT" val="a_f"/>
  <p:tag name="KSO_WM_SLIDE_LAYOUT_CNT" val="1_1"/>
  <p:tag name="KSO_WM_SLIDE_LAYOUT_INFO" val="{&quot;direction&quot;:1,&quot;id&quot;:&quot;2022-12-15T18:55:53&quot;,&quot;maxSize&quot;:{&quot;size1&quot;:33.8},&quot;minSize&quot;:{&quot;size1&quot;:33.8},&quot;normalSize&quot;:{&quot;size1&quot;:33.8},&quot;subLayout&quot;:[{&quot;backgroundInfo&quot;:[{&quot;bottom&quot;:0,&quot;bottomAbs&quot;:false,&quot;left&quot;:0,&quot;leftAbs&quot;:false,&quot;right&quot;:0,&quot;rightAbs&quot;:false,&quot;top&quot;:0,&quot;topAbs&quot;:false,&quot;type&quot;:&quot;leftRight&quot;}],&quot;id&quot;:&quot;2022-12-15T18:55:53&quot;,&quot;margin&quot;:{&quot;bottom&quot;:1.7110000848770142,&quot;left&quot;:1.2699999809265137,&quot;right&quot;:0.847000002861023,&quot;top&quot;:1.6929999589920044},&quot;type&quot;:0},{&quot;id&quot;:&quot;2022-12-15T18:55:53&quot;,&quot;margin&quot;:{&quot;bottom&quot;:1.694000005722046,&quot;left&quot;:1.2699999809265137,&quot;right&quot;:1.720999836921692,&quot;top&quot;:1.694000005722046},&quot;type&quot;:0}],&quot;type&quot;:0}"/>
  <p:tag name="KSO_WM_SLIDE_BACKGROUND" val="[&quot;leftRight&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caf2e998712faa657a53d"/>
  <p:tag name="KSO_WM_CHIP_FILLPROP" val="[[{&quot;text_align&quot;:&quot;lm&quot;,&quot;text_direction&quot;:&quot;horizontal&quot;,&quot;support_big_font&quot;:false,&quot;picture_toward&quot;:0,&quot;picture_dockside&quot;:[],&quot;fill_id&quot;:&quot;a437010b62d44816bad6476e00523df5&quot;,&quot;fill_align&quot;:&quot;cm&quot;,&quot;chip_types&quot;:[&quot;text&quot;,&quot;header&quot;]},{&quot;text_align&quot;:&quot;lm&quot;,&quot;text_direction&quot;:&quot;horizontal&quot;,&quot;support_features&quot;:[&quot;collage&quot;,&quot;carousel&quot;],&quot;support_big_font&quot;:false,&quot;picture_toward&quot;:0,&quot;picture_dockside&quot;:[],&quot;fill_id&quot;:&quot;85f99bb7ef944d40aee755d1d8fef78b&quot;,&quot;fill_align&quot;:&quot;cm&quot;,&quot;chip_types&quot;:[&quot;diagram&quot;,&quot;pictext&quot;,&quot;text&quot;,&quot;picture&quot;,&quot;chart&quot;,&quot;table&quot;,&quot;video&quot;]}],[{&quot;text_align&quot;:&quot;lt&quot;,&quot;text_direction&quot;:&quot;horizontal&quot;,&quot;support_big_font&quot;:false,&quot;picture_toward&quot;:0,&quot;picture_dockside&quot;:[],&quot;fill_id&quot;:&quot;a437010b62d44816bad6476e00523df5&quot;,&quot;fill_align&quot;:&quot;lt&quot;,&quot;chip_types&quot;:[&quot;text&quot;,&quot;header&quot;]},{&quot;text_align&quot;:&quot;lm&quot;,&quot;text_direction&quot;:&quot;horizontal&quot;,&quot;support_features&quot;:[&quot;collage&quot;,&quot;carousel&quot;],&quot;support_big_font&quot;:false,&quot;picture_toward&quot;:0,&quot;picture_dockside&quot;:[],&quot;fill_id&quot;:&quot;85f99bb7ef944d40aee755d1d8fef78b&quot;,&quot;fill_align&quot;:&quot;cm&quot;,&quot;chip_types&quot;:[&quot;diagram&quot;,&quot;pictext&quot;,&quot;text&quot;,&quot;picture&quot;,&quot;chart&quot;,&quot;table&quot;,&quot;video&quot;]}]]"/>
  <p:tag name="KSO_WM_CHIP_DECFILLPROP" val="[]"/>
  <p:tag name="FIXED_XID_TMP" val="5fab54f0341d2fac3cfce989"/>
  <p:tag name="KSO_WM_CHIP_GROUPID" val="5fab54f0341d2fac3cfce989"/>
  <p:tag name="KSO_WM_SLIDE_SUPPORT_FEATURE_TYPE" val="0"/>
  <p:tag name="KSO_WM_TEMPLATE_ASSEMBLE_XID" val="639afd380c9383becde6e290"/>
  <p:tag name="KSO_WM_TEMPLATE_ASSEMBLE_GROUPID" val="639afd380c9383becde6e290"/>
</p:tagLst>
</file>

<file path=ppt/tags/tag36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Lst>
</file>

<file path=ppt/tags/tag366.xml><?xml version="1.0" encoding="utf-8"?>
<p:tagLst xmlns:p="http://schemas.openxmlformats.org/presentationml/2006/main">
  <p:tag name="KSO_WM_UNIT_PICTURE_TOWARD" val="1"/>
  <p:tag name="KSO_WM_UNIT_PICTURE_DOCKSIDE" val="cb,rm,ct"/>
  <p:tag name="KSO_WM_UNIT_HIGHLIGHT" val="0"/>
  <p:tag name="KSO_WM_UNIT_COMPATIBLE" val="0"/>
  <p:tag name="KSO_WM_UNIT_DIAGRAM_ISNUMVISUAL" val="0"/>
  <p:tag name="KSO_WM_UNIT_DIAGRAM_ISREFERUNIT" val="0"/>
  <p:tag name="KSO_WM_DIAGRAM_GROUP_CODE" val="ζ1-1"/>
  <p:tag name="KSO_WM_UNIT_TYPE" val="ζ_h_i"/>
  <p:tag name="KSO_WM_UNIT_INDEX" val="1_1_1"/>
  <p:tag name="KSO_WM_UNIT_ID" val="diagram20216665_1*ζ_h_i*1_1_1"/>
  <p:tag name="KSO_WM_TEMPLATE_CATEGORY" val="diagram"/>
  <p:tag name="KSO_WM_TEMPLATE_INDEX" val="20216665"/>
  <p:tag name="KSO_WM_UNIT_LAYERLEVEL" val="1_1_1"/>
  <p:tag name="KSO_WM_TAG_VERSION" val="1.0"/>
  <p:tag name="KSO_WM_BEAUTIFY_FLAG" val="#wm#"/>
  <p:tag name="KSO_WM_UNIT_DIAGRAM_MODELTYPE" val="creativePicture"/>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67.xml><?xml version="1.0" encoding="utf-8"?>
<p:tagLst xmlns:p="http://schemas.openxmlformats.org/presentationml/2006/main">
  <p:tag name="KSO_WM_UNIT_PICTURE_TOWARD" val="1"/>
  <p:tag name="KSO_WM_UNIT_PICTURE_DOCKSIDE" val="cb,rm,ct"/>
  <p:tag name="KSO_WM_UNIT_VALUE" val="1208*932"/>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diagram20216665_1*ζ_h_d*1_1_1"/>
  <p:tag name="KSO_WM_TEMPLATE_CATEGORY" val="diagram"/>
  <p:tag name="KSO_WM_TEMPLATE_INDEX" val="20216665"/>
  <p:tag name="KSO_WM_UNIT_LAYERLEVEL" val="1_1_1"/>
  <p:tag name="KSO_WM_TAG_VERSION" val="1.0"/>
  <p:tag name="KSO_WM_BEAUTIFY_FLAG" val="#wm#"/>
  <p:tag name="KSO_WM_UNIT_DIAGRAM_MODELTYPE" val="creativePicture"/>
  <p:tag name="KSO_WM_UNIT_USESOURCEFORMAT_APPLY" val="1"/>
</p:tagLst>
</file>

<file path=ppt/tags/tag3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7073_1*i*1"/>
  <p:tag name="KSO_WM_TEMPLATE_CATEGORY" val="diagram"/>
  <p:tag name="KSO_WM_TEMPLATE_INDEX" val="20217073"/>
  <p:tag name="KSO_WM_UNIT_LAYERLEVEL" val="1"/>
  <p:tag name="KSO_WM_TAG_VERSION" val="1.0"/>
  <p:tag name="KSO_WM_BEAUTIFY_FLAG" val="#wm#"/>
  <p:tag name="KSO_WM_UNIT_BLOCK" val="0"/>
  <p:tag name="KSO_WM_UNIT_SM_LIMIT_TYPE" val="1"/>
  <p:tag name="KSO_WM_UNIT_DEC_AREA_ID" val="1d32bf7c27d74b4b815cbeff08c6612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ade49c998712faa657a97f"/>
  <p:tag name="KSO_WM_CHIP_XID" val="5fade49c998712faa657a98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4"/>
  <p:tag name="KSO_WM_TEMPLATE_ASSEMBLE_XID" val="606570534054ed1e2fb814c7"/>
  <p:tag name="KSO_WM_TEMPLATE_ASSEMBLE_GROUPID" val="606570534054ed1e2fb814c7"/>
</p:tagLst>
</file>

<file path=ppt/tags/tag369.xml><?xml version="1.0" encoding="utf-8"?>
<p:tagLst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diagram20217073_1*a*1"/>
  <p:tag name="KSO_WM_TEMPLATE_CATEGORY" val="diagram"/>
  <p:tag name="KSO_WM_TEMPLATE_INDEX" val="20217073"/>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a3f221064241ce926b5da93464cd3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f0187e0d46fa40efbf5cb96029111a26"/>
  <p:tag name="KSO_WM_UNIT_TEXT_FILL_FORE_SCHEMECOLOR_INDEX_BRIGHTNESS" val="0"/>
  <p:tag name="KSO_WM_UNIT_TEXT_FILL_FORE_SCHEMECOLOR_INDEX" val="13"/>
  <p:tag name="KSO_WM_UNIT_TEXT_FILL_TYPE" val="1"/>
  <p:tag name="KSO_WM_TEMPLATE_ASSEMBLE_XID" val="606570534054ed1e2fb814c7"/>
  <p:tag name="KSO_WM_TEMPLATE_ASSEMBLE_GROUPID" val="606570534054ed1e2fb814c7"/>
</p:tagLst>
</file>

<file path=ppt/tags/tag37.xml><?xml version="1.0" encoding="utf-8"?>
<p:tagLst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4*i*1"/>
  <p:tag name="KSO_WM_UNIT_LAYERLEVEL" val="1"/>
  <p:tag name="KSO_WM_TAG_VERSION" val="1.0"/>
  <p:tag name="KSO_WM_BEAUTIFY_FLAG" val="#wm#"/>
</p:tagLst>
</file>

<file path=ppt/tags/tag370.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073_1*f*1"/>
  <p:tag name="KSO_WM_TEMPLATE_CATEGORY" val="diagram"/>
  <p:tag name="KSO_WM_TEMPLATE_INDEX" val="20217073"/>
  <p:tag name="KSO_WM_UNIT_LAYERLEVEL" val="1"/>
  <p:tag name="KSO_WM_TAG_VERSION" val="1.0"/>
  <p:tag name="KSO_WM_BEAUTIFY_FLAG" val="#wm#"/>
  <p:tag name="KSO_WM_UNIT_DEFAULT_FONT" val="14;20;2"/>
  <p:tag name="KSO_WM_UNIT_BLOCK" val="0"/>
  <p:tag name="KSO_WM_UNIT_VALUE" val="72"/>
  <p:tag name="KSO_WM_UNIT_SHOW_EDIT_AREA_INDICATION" val="1"/>
  <p:tag name="KSO_WM_CHIP_GROUPID" val="5e6b05596848fb12bee65ac8"/>
  <p:tag name="KSO_WM_CHIP_XID" val="5e6b05596848fb12bee65aca"/>
  <p:tag name="KSO_WM_UNIT_DEC_AREA_ID" val="ce82e2753746471daed8748529970ba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ba28c40bb95945a5a4e748a293b73aa4"/>
  <p:tag name="KSO_WM_UNIT_TEXT_FILL_FORE_SCHEMECOLOR_INDEX_BRIGHTNESS" val="0.25"/>
  <p:tag name="KSO_WM_UNIT_TEXT_FILL_FORE_SCHEMECOLOR_INDEX" val="13"/>
  <p:tag name="KSO_WM_UNIT_TEXT_FILL_TYPE" val="1"/>
  <p:tag name="KSO_WM_TEMPLATE_ASSEMBLE_XID" val="606570534054ed1e2fb814c7"/>
  <p:tag name="KSO_WM_TEMPLATE_ASSEMBLE_GROUPID" val="606570534054ed1e2fb814c7"/>
</p:tagLst>
</file>

<file path=ppt/tags/tag371.xml><?xml version="1.0" encoding="utf-8"?>
<p:tagLst xmlns:p="http://schemas.openxmlformats.org/presentationml/2006/main">
  <p:tag name="KSO_WM_SLIDE_BK_DARK_LIGHT" val="2"/>
  <p:tag name="KSO_WM_SLIDE_BACKGROUND_TYPE" val="general"/>
  <p:tag name="KSO_WM_BEAUTIFY_FLAG" val="#wm#"/>
  <p:tag name="KSO_WM_TEMPLATE_CATEGORY" val="diagram"/>
  <p:tag name="KSO_WM_TEMPLATE_INDEX" val="20217073"/>
  <p:tag name="KSO_WM_SLIDE_ID" val="diagram20217073_1"/>
  <p:tag name="KSO_WM_TEMPLATE_SUBCATEGORY" val="21"/>
  <p:tag name="KSO_WM_TEMPLATE_MASTER_TYPE" val="0"/>
  <p:tag name="KSO_WM_TEMPLATE_COLOR_TYPE" val="1"/>
  <p:tag name="KSO_WM_SLIDE_ITEM_CNT" val="0"/>
  <p:tag name="KSO_WM_SLIDE_INDEX" val="1"/>
  <p:tag name="KSO_WM_TAG_VERSION" val="1.0"/>
  <p:tag name="KSO_WM_SLIDE_LAYOUT" val="a_d_f"/>
  <p:tag name="KSO_WM_SLIDE_LAYOUT_CNT" val="1_1_1"/>
  <p:tag name="KSO_WM_SLIDE_LAYOUT_INFO" val="{&quot;direction&quot;:1,&quot;id&quot;:&quot;2021-04-01T16:16:09&quot;,&quot;maxSize&quot;:{&quot;size1&quot;:57.5},&quot;minSize&quot;:{&quot;size1&quot;:32.6},&quot;normalSize&quot;:{&quot;size1&quot;:57.5},&quot;subLayout&quot;:[{&quot;id&quot;:&quot;2021-04-01T16:16:09&quot;,&quot;maxSize&quot;:{&quot;size1&quot;:35.6},&quot;minSize&quot;:{&quot;size1&quot;:17.8},&quot;normalSize&quot;:{&quot;size1&quot;:18.966666666666665},&quot;subLayout&quot;:[{&quot;id&quot;:&quot;2021-04-01T16:16:09&quot;,&quot;margin&quot;:{&quot;bottom&quot;:0,&quot;left&quot;:2.117000102996826,&quot;right&quot;:0.02600000612437725,&quot;top&quot;:1.6929999589920044},&quot;type&quot;:0},{&quot;id&quot;:&quot;2021-04-01T16:16:09&quot;,&quot;margin&quot;:{&quot;bottom&quot;:1.6929999589920044,&quot;left&quot;:2.117000102996826,&quot;right&quot;:0.02600000612437725,&quot;top&quot;:1.720000147819519},&quot;type&quot;:0}],&quot;type&quot;:0},{&quot;id&quot;:&quot;2021-04-01T16:16:09&quot;,&quot;margin&quot;:{&quot;bottom&quot;:0,&quot;left&quot;:1.6670000553131104,&quot;right&quot;:0,&quot;top&quot;:0},&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e49c998712faa657a980"/>
  <p:tag name="KSO_WM_CHIP_FILLPROP" val="[[{&quot;text_align&quot;:&quot;cm&quot;,&quot;text_direction&quot;:&quot;horizontal&quot;,&quot;support_features&quot;:[&quot;creativepic&quot;],&quot;support_big_font&quot;:false,&quot;picture_toward&quot;:1,&quot;picture_dockside&quot;:[&quot;cb&quot;,&quot;rm&quot;,&quot;ct&quot;],&quot;fill_id&quot;:&quot;3ff8b7e9ece344528a0d0bda437c3435&quot;,&quot;fill_align&quot;:&quot;cm&quot;,&quot;chip_types&quot;:[&quot;picture&quot;]},{&quot;text_align&quot;:&quot;lt&quot;,&quot;text_direction&quot;:&quot;horizontal&quot;,&quot;support_big_font&quot;:false,&quot;picture_toward&quot;:0,&quot;picture_dockside&quot;:[],&quot;fill_id&quot;:&quot;8730a6765360444782bef596a7b527c4&quot;,&quot;fill_align&quot;:&quot;lt&quot;,&quot;chip_types&quot;:[&quot;header&quot;]},{&quot;text_align&quot;:&quot;lt&quot;,&quot;text_direction&quot;:&quot;horizontal&quot;,&quot;support_big_font&quot;:false,&quot;picture_toward&quot;:0,&quot;picture_dockside&quot;:[],&quot;fill_id&quot;:&quot;13ab5cb2370249159930a241f720671f&quot;,&quot;fill_align&quot;:&quot;lt&quot;,&quot;chip_types&quot;:[&quot;text&quot;]}]]"/>
  <p:tag name="KSO_WM_CHIP_DECFILLPROP" val="[]"/>
  <p:tag name="KSO_WM_SLIDE_TYPE" val="text"/>
  <p:tag name="KSO_WM_SLIDE_SIZE" val="960*540"/>
  <p:tag name="KSO_WM_SLIDE_POSITION" val="0*0"/>
  <p:tag name="KSO_WM_CHIP_GROUPID" val="5fade49c998712faa657a97f"/>
  <p:tag name="KSO_WM_SLIDE_SUPPORT_FEATURE_TYPE" val="8"/>
  <p:tag name="KSO_WM_SLIDE_SUBTYPE" val="picTxt"/>
  <p:tag name="KSO_WM_TEMPLATE_ASSEMBLE_XID" val="606570534054ed1e2fb814c7"/>
  <p:tag name="KSO_WM_TEMPLATE_ASSEMBLE_GROUPID" val="606570534054ed1e2fb814c7"/>
</p:tagLst>
</file>

<file path=ppt/tags/tag37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Lst>
</file>

<file path=ppt/tags/tag37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ζ_h_i"/>
  <p:tag name="KSO_WM_UNIT_INDEX" val="1_1_1"/>
  <p:tag name="KSO_WM_UNIT_ID" val="diagram20215252_1*ζ_h_i*1_1_1"/>
  <p:tag name="KSO_WM_TEMPLATE_CATEGORY" val="diagram"/>
  <p:tag name="KSO_WM_TEMPLATE_INDEX" val="20215252"/>
  <p:tag name="KSO_WM_UNIT_LAYERLEVEL" val="1_1_1"/>
  <p:tag name="KSO_WM_TAG_VERSION" val="1.0"/>
  <p:tag name="KSO_WM_BEAUTIFY_FLAG" val="#wm#"/>
  <p:tag name="KSO_WM_UNIT_PICTURE_TOWARD" val="1"/>
  <p:tag name="KSO_WM_UNIT_PICTURE_DOCKSIDE" val="cb,rm,ct"/>
  <p:tag name="KSO_WM_UNIT_DIAGRAM_MODELTYPE" val="creativePicture"/>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74.xml><?xml version="1.0" encoding="utf-8"?>
<p:tagLst xmlns:p="http://schemas.openxmlformats.org/presentationml/2006/main">
  <p:tag name="KSO_WM_UNIT_VALUE" val="1544*1570"/>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diagram20215252_1*ζ_h_d*1_1_1"/>
  <p:tag name="KSO_WM_TEMPLATE_CATEGORY" val="diagram"/>
  <p:tag name="KSO_WM_TEMPLATE_INDEX" val="20215252"/>
  <p:tag name="KSO_WM_UNIT_LAYERLEVEL" val="1_1_1"/>
  <p:tag name="KSO_WM_TAG_VERSION" val="1.0"/>
  <p:tag name="KSO_WM_BEAUTIFY_FLAG" val="#wm#"/>
  <p:tag name="KSO_WM_UNIT_PICTURE_TOWARD" val="1"/>
  <p:tag name="KSO_WM_UNIT_PICTURE_DOCKSIDE" val="cb,rm,ct"/>
  <p:tag name="KSO_WM_UNIT_DIAGRAM_MODELTYPE" val="creativePicture"/>
  <p:tag name="KSO_WM_UNIT_USESOURCEFORMAT_APPLY" val="1"/>
</p:tagLst>
</file>

<file path=ppt/tags/tag3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7073_1*i*1"/>
  <p:tag name="KSO_WM_TEMPLATE_CATEGORY" val="diagram"/>
  <p:tag name="KSO_WM_TEMPLATE_INDEX" val="20217073"/>
  <p:tag name="KSO_WM_UNIT_LAYERLEVEL" val="1"/>
  <p:tag name="KSO_WM_TAG_VERSION" val="1.0"/>
  <p:tag name="KSO_WM_BEAUTIFY_FLAG" val="#wm#"/>
  <p:tag name="KSO_WM_UNIT_BLOCK" val="0"/>
  <p:tag name="KSO_WM_UNIT_SM_LIMIT_TYPE" val="1"/>
  <p:tag name="KSO_WM_UNIT_DEC_AREA_ID" val="1d32bf7c27d74b4b815cbeff08c6612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ade49c998712faa657a97f"/>
  <p:tag name="KSO_WM_CHIP_XID" val="5fade49c998712faa657a98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4"/>
  <p:tag name="KSO_WM_TEMPLATE_ASSEMBLE_XID" val="606570534054ed1e2fb814c7"/>
  <p:tag name="KSO_WM_TEMPLATE_ASSEMBLE_GROUPID" val="606570534054ed1e2fb814c7"/>
</p:tagLst>
</file>

<file path=ppt/tags/tag376.xml><?xml version="1.0" encoding="utf-8"?>
<p:tagLst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diagram20217073_1*a*1"/>
  <p:tag name="KSO_WM_TEMPLATE_CATEGORY" val="diagram"/>
  <p:tag name="KSO_WM_TEMPLATE_INDEX" val="20217073"/>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a3f221064241ce926b5da93464cd3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f0187e0d46fa40efbf5cb96029111a26"/>
  <p:tag name="KSO_WM_UNIT_TEXT_FILL_FORE_SCHEMECOLOR_INDEX_BRIGHTNESS" val="0"/>
  <p:tag name="KSO_WM_UNIT_TEXT_FILL_FORE_SCHEMECOLOR_INDEX" val="13"/>
  <p:tag name="KSO_WM_UNIT_TEXT_FILL_TYPE" val="1"/>
  <p:tag name="KSO_WM_TEMPLATE_ASSEMBLE_XID" val="606570534054ed1e2fb814c7"/>
  <p:tag name="KSO_WM_TEMPLATE_ASSEMBLE_GROUPID" val="606570534054ed1e2fb814c7"/>
</p:tagLst>
</file>

<file path=ppt/tags/tag377.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073_1*f*1"/>
  <p:tag name="KSO_WM_TEMPLATE_CATEGORY" val="diagram"/>
  <p:tag name="KSO_WM_TEMPLATE_INDEX" val="20217073"/>
  <p:tag name="KSO_WM_UNIT_LAYERLEVEL" val="1"/>
  <p:tag name="KSO_WM_TAG_VERSION" val="1.0"/>
  <p:tag name="KSO_WM_BEAUTIFY_FLAG" val="#wm#"/>
  <p:tag name="KSO_WM_UNIT_DEFAULT_FONT" val="14;20;2"/>
  <p:tag name="KSO_WM_UNIT_BLOCK" val="0"/>
  <p:tag name="KSO_WM_UNIT_VALUE" val="72"/>
  <p:tag name="KSO_WM_UNIT_SHOW_EDIT_AREA_INDICATION" val="1"/>
  <p:tag name="KSO_WM_CHIP_GROUPID" val="5e6b05596848fb12bee65ac8"/>
  <p:tag name="KSO_WM_CHIP_XID" val="5e6b05596848fb12bee65aca"/>
  <p:tag name="KSO_WM_UNIT_DEC_AREA_ID" val="ce82e2753746471daed8748529970ba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ba28c40bb95945a5a4e748a293b73aa4"/>
  <p:tag name="KSO_WM_UNIT_TEXT_FILL_FORE_SCHEMECOLOR_INDEX_BRIGHTNESS" val="0.25"/>
  <p:tag name="KSO_WM_UNIT_TEXT_FILL_FORE_SCHEMECOLOR_INDEX" val="13"/>
  <p:tag name="KSO_WM_UNIT_TEXT_FILL_TYPE" val="1"/>
  <p:tag name="KSO_WM_TEMPLATE_ASSEMBLE_XID" val="606570534054ed1e2fb814c7"/>
  <p:tag name="KSO_WM_TEMPLATE_ASSEMBLE_GROUPID" val="606570534054ed1e2fb814c7"/>
</p:tagLst>
</file>

<file path=ppt/tags/tag378.xml><?xml version="1.0" encoding="utf-8"?>
<p:tagLst xmlns:p="http://schemas.openxmlformats.org/presentationml/2006/main">
  <p:tag name="KSO_WM_SLIDE_BK_DARK_LIGHT" val="2"/>
  <p:tag name="KSO_WM_SLIDE_BACKGROUND_TYPE" val="general"/>
  <p:tag name="KSO_WM_BEAUTIFY_FLAG" val="#wm#"/>
  <p:tag name="KSO_WM_TEMPLATE_CATEGORY" val="diagram"/>
  <p:tag name="KSO_WM_TEMPLATE_INDEX" val="20217073"/>
  <p:tag name="KSO_WM_SLIDE_ID" val="diagram20217073_1"/>
  <p:tag name="KSO_WM_TEMPLATE_SUBCATEGORY" val="21"/>
  <p:tag name="KSO_WM_TEMPLATE_MASTER_TYPE" val="0"/>
  <p:tag name="KSO_WM_TEMPLATE_COLOR_TYPE" val="1"/>
  <p:tag name="KSO_WM_SLIDE_ITEM_CNT" val="0"/>
  <p:tag name="KSO_WM_SLIDE_INDEX" val="1"/>
  <p:tag name="KSO_WM_TAG_VERSION" val="1.0"/>
  <p:tag name="KSO_WM_SLIDE_LAYOUT" val="a_d_f"/>
  <p:tag name="KSO_WM_SLIDE_LAYOUT_CNT" val="1_1_1"/>
  <p:tag name="KSO_WM_SLIDE_LAYOUT_INFO" val="{&quot;direction&quot;:1,&quot;id&quot;:&quot;2021-04-01T16:16:09&quot;,&quot;maxSize&quot;:{&quot;size1&quot;:57.5},&quot;minSize&quot;:{&quot;size1&quot;:32.6},&quot;normalSize&quot;:{&quot;size1&quot;:53.225},&quot;subLayout&quot;:[{&quot;id&quot;:&quot;2021-04-01T16:16:09&quot;,&quot;maxSize&quot;:{&quot;size1&quot;:35.6},&quot;minSize&quot;:{&quot;size1&quot;:17.8},&quot;normalSize&quot;:{&quot;size1&quot;:17.800185185185185},&quot;subLayout&quot;:[{&quot;id&quot;:&quot;2021-04-01T16:16:09&quot;,&quot;margin&quot;:{&quot;bottom&quot;:0,&quot;left&quot;:2.117000102996826,&quot;right&quot;:0.02600000612437725,&quot;top&quot;:1.6929999589920044},&quot;type&quot;:0},{&quot;id&quot;:&quot;2021-04-01T16:16:09&quot;,&quot;margin&quot;:{&quot;bottom&quot;:1.6929999589920044,&quot;left&quot;:2.117000102996826,&quot;right&quot;:0.02600000612437725,&quot;top&quot;:1.720000147819519},&quot;type&quot;:0}],&quot;type&quot;:0},{&quot;id&quot;:&quot;2021-04-01T16:16:09&quot;,&quot;margin&quot;:{&quot;bottom&quot;:0,&quot;left&quot;:1.6670000553131104,&quot;right&quot;:0,&quot;top&quot;:0},&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e49c998712faa657a980"/>
  <p:tag name="KSO_WM_CHIP_FILLPROP" val="[[{&quot;text_align&quot;:&quot;cm&quot;,&quot;text_direction&quot;:&quot;horizontal&quot;,&quot;support_features&quot;:[&quot;creativepic&quot;],&quot;support_big_font&quot;:false,&quot;picture_toward&quot;:1,&quot;picture_dockside&quot;:[&quot;cb&quot;,&quot;rm&quot;,&quot;ct&quot;],&quot;fill_id&quot;:&quot;3ff8b7e9ece344528a0d0bda437c3435&quot;,&quot;fill_align&quot;:&quot;cm&quot;,&quot;chip_types&quot;:[&quot;picture&quot;]},{&quot;text_align&quot;:&quot;lt&quot;,&quot;text_direction&quot;:&quot;horizontal&quot;,&quot;support_big_font&quot;:false,&quot;picture_toward&quot;:0,&quot;picture_dockside&quot;:[],&quot;fill_id&quot;:&quot;8730a6765360444782bef596a7b527c4&quot;,&quot;fill_align&quot;:&quot;lt&quot;,&quot;chip_types&quot;:[&quot;header&quot;]},{&quot;text_align&quot;:&quot;lt&quot;,&quot;text_direction&quot;:&quot;horizontal&quot;,&quot;support_big_font&quot;:false,&quot;picture_toward&quot;:0,&quot;picture_dockside&quot;:[],&quot;fill_id&quot;:&quot;13ab5cb2370249159930a241f720671f&quot;,&quot;fill_align&quot;:&quot;lt&quot;,&quot;chip_types&quot;:[&quot;text&quot;]}]]"/>
  <p:tag name="KSO_WM_CHIP_DECFILLPROP" val="[]"/>
  <p:tag name="KSO_WM_SLIDE_TYPE" val="text"/>
  <p:tag name="KSO_WM_SLIDE_SIZE" val="960*540"/>
  <p:tag name="KSO_WM_SLIDE_POSITION" val="0*0"/>
  <p:tag name="KSO_WM_CHIP_GROUPID" val="5fade49c998712faa657a97f"/>
  <p:tag name="KSO_WM_SLIDE_SUPPORT_FEATURE_TYPE" val="8"/>
  <p:tag name="KSO_WM_SLIDE_SUBTYPE" val="picTxt"/>
  <p:tag name="KSO_WM_TEMPLATE_ASSEMBLE_XID" val="606570534054ed1e2fb814c7"/>
  <p:tag name="KSO_WM_TEMPLATE_ASSEMBLE_GROUPID" val="606570534054ed1e2fb814c7"/>
</p:tagLst>
</file>

<file path=ppt/tags/tag37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WM_BEAUTIFY_SHAPE_IDENTITY" val="{d37c6aae-0d3b-b315-5d99-0a6752795d1e}"/>
</p:tagLst>
</file>

<file path=ppt/tags/tag38.xml><?xml version="1.0" encoding="utf-8"?>
<p:tagLst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80.xml><?xml version="1.0" encoding="utf-8"?>
<p:tagLst xmlns:p="http://schemas.openxmlformats.org/presentationml/2006/main">
  <p:tag name="KSO_WM_UNIT_TEXT_FILL_FORE_SCHEMECOLOR_INDEX_BRIGHTNESS" val="-0.75"/>
  <p:tag name="KSO_WM_UNIT_TEXT_FILL_FORE_SCHEMECOLOR_INDEX" val="7"/>
  <p:tag name="KSO_WM_UNIT_TEXT_FILL_TYPE" val="1"/>
</p:tagLst>
</file>

<file path=ppt/tags/tag381.xml><?xml version="1.0" encoding="utf-8"?>
<p:tagLst xmlns:p="http://schemas.openxmlformats.org/presentationml/2006/main">
  <p:tag name="KSO_WM_SLIDE_BK_DARK_LIGHT" val="2"/>
  <p:tag name="KSO_WM_SLIDE_BACKGROUND_TYPE" val="general"/>
</p:tagLst>
</file>

<file path=ppt/tags/tag38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WM_BEAUTIFY_SHAPE_IDENTITY" val="{d37c6aae-0d3b-b315-5d99-0a6752795d1e}"/>
</p:tagLst>
</file>

<file path=ppt/tags/tag383.xml><?xml version="1.0" encoding="utf-8"?>
<p:tagLst xmlns:p="http://schemas.openxmlformats.org/presentationml/2006/main">
  <p:tag name="KSO_WM_UNIT_TEXT_FILL_FORE_SCHEMECOLOR_INDEX_BRIGHTNESS" val="-0.75"/>
  <p:tag name="KSO_WM_UNIT_TEXT_FILL_FORE_SCHEMECOLOR_INDEX" val="7"/>
  <p:tag name="KSO_WM_UNIT_TEXT_FILL_TYPE" val="1"/>
</p:tagLst>
</file>

<file path=ppt/tags/tag384.xml><?xml version="1.0" encoding="utf-8"?>
<p:tagLst xmlns:p="http://schemas.openxmlformats.org/presentationml/2006/main">
  <p:tag name="KSO_WM_SLIDE_BK_DARK_LIGHT" val="2"/>
  <p:tag name="KSO_WM_SLIDE_BACKGROUND_TYPE" val="general"/>
</p:tagLst>
</file>

<file path=ppt/tags/tag38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WM_BEAUTIFY_SHAPE_IDENTITY" val="{d37c6aae-0d3b-b315-5d99-0a6752795d1e}"/>
</p:tagLst>
</file>

<file path=ppt/tags/tag386.xml><?xml version="1.0" encoding="utf-8"?>
<p:tagLst xmlns:p="http://schemas.openxmlformats.org/presentationml/2006/main">
  <p:tag name="KSO_WM_UNIT_TEXT_FILL_FORE_SCHEMECOLOR_INDEX_BRIGHTNESS" val="-0.75"/>
  <p:tag name="KSO_WM_UNIT_TEXT_FILL_FORE_SCHEMECOLOR_INDEX" val="7"/>
  <p:tag name="KSO_WM_UNIT_TEXT_FILL_TYPE" val="1"/>
</p:tagLst>
</file>

<file path=ppt/tags/tag38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88.xml><?xml version="1.0" encoding="utf-8"?>
<p:tagLst xmlns:p="http://schemas.openxmlformats.org/presentationml/2006/main">
  <p:tag name="KSO_WM_SLIDE_BK_DARK_LIGHT" val="2"/>
  <p:tag name="KSO_WM_SLIDE_BACKGROUND_TYPE" val="general"/>
</p:tagLst>
</file>

<file path=ppt/tags/tag38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WM_BEAUTIFY_SHAPE_IDENTITY" val="{d37c6aae-0d3b-b315-5d99-0a6752795d1e}"/>
</p:tagLst>
</file>

<file path=ppt/tags/tag39.xml><?xml version="1.0" encoding="utf-8"?>
<p:tagLst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90.xml><?xml version="1.0" encoding="utf-8"?>
<p:tagLst xmlns:p="http://schemas.openxmlformats.org/presentationml/2006/main">
  <p:tag name="KSO_WM_UNIT_TEXT_FILL_FORE_SCHEMECOLOR_INDEX_BRIGHTNESS" val="-0.75"/>
  <p:tag name="KSO_WM_UNIT_TEXT_FILL_FORE_SCHEMECOLOR_INDEX" val="7"/>
  <p:tag name="KSO_WM_UNIT_TEXT_FILL_TYPE" val="1"/>
</p:tagLst>
</file>

<file path=ppt/tags/tag391.xml><?xml version="1.0" encoding="utf-8"?>
<p:tagLst xmlns:p="http://schemas.openxmlformats.org/presentationml/2006/main">
  <p:tag name="KSO_WM_UNIT_TEXT_FILL_FORE_SCHEMECOLOR_INDEX_BRIGHTNESS" val="-0.75"/>
  <p:tag name="KSO_WM_UNIT_TEXT_FILL_FORE_SCHEMECOLOR_INDEX" val="7"/>
  <p:tag name="KSO_WM_UNIT_TEXT_FILL_TYPE" val="1"/>
</p:tagLst>
</file>

<file path=ppt/tags/tag392.xml><?xml version="1.0" encoding="utf-8"?>
<p:tagLst xmlns:p="http://schemas.openxmlformats.org/presentationml/2006/main">
  <p:tag name="KSO_WM_SLIDE_BK_DARK_LIGHT" val="2"/>
  <p:tag name="KSO_WM_SLIDE_BACKGROUND_TYPE" val="general"/>
</p:tagLst>
</file>

<file path=ppt/tags/tag39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WM_BEAUTIFY_SHAPE_IDENTITY" val="{d37c6aae-0d3b-b315-5d99-0a6752795d1e}"/>
</p:tagLst>
</file>

<file path=ppt/tags/tag394.xml><?xml version="1.0" encoding="utf-8"?>
<p:tagLst xmlns:p="http://schemas.openxmlformats.org/presentationml/2006/main">
  <p:tag name="KSO_WM_SLIDE_BK_DARK_LIGHT" val="2"/>
  <p:tag name="KSO_WM_SLIDE_BACKGROUND_TYPE" val="general"/>
</p:tagLst>
</file>

<file path=ppt/tags/tag39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Lst>
</file>

<file path=ppt/tags/tag3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5119_1*i*1"/>
  <p:tag name="KSO_WM_TEMPLATE_CATEGORY" val="diagram"/>
  <p:tag name="KSO_WM_TEMPLATE_INDEX" val="20205119"/>
  <p:tag name="KSO_WM_UNIT_LAYERLEVEL" val="1"/>
  <p:tag name="KSO_WM_TAG_VERSION" val="1.0"/>
  <p:tag name="KSO_WM_BEAUTIFY_FLAG" val="#wm#"/>
  <p:tag name="KSO_WM_UNIT_FILL_FORE_SCHEMECOLOR_INDEX_BRIGHTNESS" val="-0.05"/>
  <p:tag name="KSO_WM_UNIT_FILL_FORE_SCHEMECOLOR_INDEX" val="14"/>
  <p:tag name="KSO_WM_UNIT_FILL_BACK_SCHEMECOLOR_INDEX_BRIGHTNESS" val="0.8"/>
  <p:tag name="KSO_WM_UNIT_FILL_BACK_SCHEMECOLOR_INDEX" val="5"/>
  <p:tag name="KSO_WM_UNIT_FILL_TYPE" val="2"/>
  <p:tag name="KSO_WM_UNIT_TEXT_FILL_FORE_SCHEMECOLOR_INDEX_BRIGHTNESS" val="0"/>
  <p:tag name="KSO_WM_UNIT_TEXT_FILL_FORE_SCHEMECOLOR_INDEX" val="2"/>
  <p:tag name="KSO_WM_UNIT_TEXT_FILL_TYPE" val="1"/>
</p:tagLst>
</file>

<file path=ppt/tags/tag3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5119_1*i*2"/>
  <p:tag name="KSO_WM_TEMPLATE_CATEGORY" val="diagram"/>
  <p:tag name="KSO_WM_TEMPLATE_INDEX" val="20205119"/>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98.xml><?xml version="1.0" encoding="utf-8"?>
<p:tagLst xmlns:p="http://schemas.openxmlformats.org/presentationml/2006/main">
  <p:tag name="KSO_WM_UNIT_TEXT_PART_ID_V2" val="d-4-2"/>
  <p:tag name="KSO_WM_UNIT_ISCONTENTSTITLE" val="0"/>
  <p:tag name="KSO_WM_UNIT_ISNUMDGMTITLE" val="0"/>
  <p:tag name="KSO_WM_UNIT_PRESET_TEXT" val="单击此处可添加副标题"/>
  <p:tag name="KSO_WM_UNIT_NOCLEAR" val="0"/>
  <p:tag name="KSO_WM_UNIT_VALUE" val="14"/>
  <p:tag name="KSO_WM_UNIT_HIGHLIGHT" val="0"/>
  <p:tag name="KSO_WM_UNIT_COMPATIBLE" val="0"/>
  <p:tag name="KSO_WM_UNIT_DIAGRAM_ISNUMVISUAL" val="0"/>
  <p:tag name="KSO_WM_UNIT_DIAGRAM_ISREFERUNIT" val="0"/>
  <p:tag name="KSO_WM_UNIT_TYPE" val="b"/>
  <p:tag name="KSO_WM_UNIT_INDEX" val="1"/>
  <p:tag name="KSO_WM_UNIT_ID" val="diagram20205119_1*b*1"/>
  <p:tag name="KSO_WM_TEMPLATE_CATEGORY" val="diagram"/>
  <p:tag name="KSO_WM_TEMPLATE_INDEX" val="20205119"/>
  <p:tag name="KSO_WM_UNIT_LAYERLEVEL" val="1"/>
  <p:tag name="KSO_WM_TAG_VERSION" val="1.0"/>
  <p:tag name="KSO_WM_BEAUTIFY_FLAG" val="#wm#"/>
  <p:tag name="KSO_WM_UNIT_TEXT_FILL_FORE_SCHEMECOLOR_INDEX_BRIGHTNESS" val="0"/>
  <p:tag name="KSO_WM_UNIT_TEXT_FILL_FORE_SCHEMECOLOR_INDEX" val="14"/>
  <p:tag name="KSO_WM_UNIT_TEXT_FILL_TYPE" val="1"/>
</p:tagLst>
</file>

<file path=ppt/tags/tag399.xml><?xml version="1.0" encoding="utf-8"?>
<p:tagLst xmlns:p="http://schemas.openxmlformats.org/presentationml/2006/main">
  <p:tag name="KSO_WM_UNIT_TEXT_PART_ID_V2" val="a-4-1"/>
  <p:tag name="KSO_WM_UNIT_ISCONTENTSTITLE" val="0"/>
  <p:tag name="KSO_WM_UNIT_ISNUMDGMTITLE" val="0"/>
  <p:tag name="KSO_WM_UNIT_PRESET_TEXT" val="单击此处&#13;添加大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diagram20205119_1*a*1"/>
  <p:tag name="KSO_WM_TEMPLATE_CATEGORY" val="diagram"/>
  <p:tag name="KSO_WM_TEMPLATE_INDEX" val="20205119"/>
  <p:tag name="KSO_WM_UNIT_LAYERLEVEL" val="1"/>
  <p:tag name="KSO_WM_TAG_VERSION" val="1.0"/>
  <p:tag name="KSO_WM_BEAUTIFY_FLAG" val="#wm#"/>
  <p:tag name="KSO_WM_UNIT_TEXT_FILL_FORE_SCHEMECOLOR_INDEX_BRIGHTNESS" val="0"/>
  <p:tag name="KSO_WM_UNIT_TEXT_FILL_FORE_SCHEMECOLOR_INDEX" val="14"/>
  <p:tag name="KSO_WM_UNIT_TEXT_FILL_TYPE" val="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0.xml><?xml version="1.0" encoding="utf-8"?>
<p:tagLst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00.xml><?xml version="1.0" encoding="utf-8"?>
<p:tagLst xmlns:p="http://schemas.openxmlformats.org/presentationml/2006/main">
  <p:tag name="KSO_WM_UNIT_PRESET_TEXT" val="单击此处输入你的正文，文字是您思想的提炼，为了最终演示发布的良好效果，请尽量言简意赅的阐述观点；根据需要可酌情增减文字，以便观者可以准确理解您所传达的信息。&#13;您的正文已经简明扼要，但信息却错综复杂，需要用更多的文字来表述；但请您尽可能提炼思想的精髓，否则容易造成观者的阅读压力，适得其反。&#13;正如我们都希望改变世界，希望给人带去光明，但更多时候只需播下一颗种子，自然有微光照拂，雨露滋养。恰如其分的表达观点，往往可以事半功倍。&#13;单击此处输入你的正文，文字是您思想的提炼，为了最终演示发布的良好效果，请尽量言简意赅的阐述观点；根据需要可酌情增减文字，以便观者可以准确理解您所传达的信息。&#13;您的正文已经简明扼要，但信息却错综复杂，需要用更多的文字来表述；但请您尽可能提炼思想的精髓，否则容易造成观者的阅读压力，适得其反。&#13;正如我们都希望改变世界，希望给人带去光明，但更多时候只需播下一颗种子，自然有微光照拂，雨露滋养。恰如其分的表达观点，往往可以事半功倍。"/>
  <p:tag name="KSO_WM_UNIT_NOCLEAR" val="0"/>
  <p:tag name="KSO_WM_UNIT_VALUE" val="660"/>
  <p:tag name="KSO_WM_UNIT_HIGHLIGHT" val="0"/>
  <p:tag name="KSO_WM_UNIT_COMPATIBLE" val="0"/>
  <p:tag name="KSO_WM_UNIT_DIAGRAM_ISNUMVISUAL" val="0"/>
  <p:tag name="KSO_WM_UNIT_DIAGRAM_ISREFERUNIT" val="0"/>
  <p:tag name="KSO_WM_UNIT_TYPE" val="f"/>
  <p:tag name="KSO_WM_UNIT_INDEX" val="1"/>
  <p:tag name="KSO_WM_UNIT_ID" val="diagram20205119_1*f*1"/>
  <p:tag name="KSO_WM_TEMPLATE_CATEGORY" val="diagram"/>
  <p:tag name="KSO_WM_TEMPLATE_INDEX" val="20205119"/>
  <p:tag name="KSO_WM_UNIT_LAYERLEVEL" val="1"/>
  <p:tag name="KSO_WM_TAG_VERSION" val="1.0"/>
  <p:tag name="KSO_WM_BEAUTIFY_FLAG" val="#wm#"/>
  <p:tag name="KSO_WM_UNIT_TEXT_FILL_FORE_SCHEMECOLOR_INDEX_BRIGHTNESS" val="0.25"/>
  <p:tag name="KSO_WM_UNIT_TEXT_FILL_FORE_SCHEMECOLOR_INDEX" val="13"/>
  <p:tag name="KSO_WM_UNIT_TEXT_FILL_TYPE" val="1"/>
</p:tagLst>
</file>

<file path=ppt/tags/tag4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5119_1*i*3"/>
  <p:tag name="KSO_WM_TEMPLATE_CATEGORY" val="diagram"/>
  <p:tag name="KSO_WM_TEMPLATE_INDEX" val="20205119"/>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5119_1*i*4"/>
  <p:tag name="KSO_WM_TEMPLATE_CATEGORY" val="diagram"/>
  <p:tag name="KSO_WM_TEMPLATE_INDEX" val="20205119"/>
  <p:tag name="KSO_WM_UNIT_LAYERLEVEL" val="1"/>
  <p:tag name="KSO_WM_TAG_VERSION" val="1.0"/>
  <p:tag name="KSO_WM_BEAUTIFY_FLAG" val="#wm#"/>
</p:tagLst>
</file>

<file path=ppt/tags/tag4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5119_1*i*5"/>
  <p:tag name="KSO_WM_TEMPLATE_CATEGORY" val="diagram"/>
  <p:tag name="KSO_WM_TEMPLATE_INDEX" val="20205119"/>
  <p:tag name="KSO_WM_UNIT_LAYERLEVEL" val="1"/>
  <p:tag name="KSO_WM_TAG_VERSION" val="1.0"/>
  <p:tag name="KSO_WM_BEAUTIFY_FLAG" val="#wm#"/>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4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5119_1*i*6"/>
  <p:tag name="KSO_WM_TEMPLATE_CATEGORY" val="diagram"/>
  <p:tag name="KSO_WM_TEMPLATE_INDEX" val="20205119"/>
  <p:tag name="KSO_WM_UNIT_LAYERLEVEL" val="1"/>
  <p:tag name="KSO_WM_TAG_VERSION" val="1.0"/>
  <p:tag name="KSO_WM_BEAUTIFY_FLAG" val="#wm#"/>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405.xml><?xml version="1.0" encoding="utf-8"?>
<p:tagLst xmlns:p="http://schemas.openxmlformats.org/presentationml/2006/main">
  <p:tag name="KSO_WM_SLIDE_BK_DARK_LIGHT" val="2"/>
  <p:tag name="KSO_WM_SLIDE_BACKGROUND_TYPE" val="general"/>
  <p:tag name="KSO_WM_SLIDE_ID" val="diagram20205119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60*540"/>
  <p:tag name="KSO_WM_SLIDE_POSITION" val="0*0"/>
  <p:tag name="KSO_WM_TAG_VERSION" val="1.0"/>
  <p:tag name="KSO_WM_BEAUTIFY_FLAG" val="#wm#"/>
  <p:tag name="KSO_WM_TEMPLATE_CATEGORY" val="diagram"/>
  <p:tag name="KSO_WM_TEMPLATE_INDEX" val="20205119"/>
  <p:tag name="KSO_WM_SLIDE_LAYOUT" val="a_b_f"/>
  <p:tag name="KSO_WM_SLIDE_LAYOUT_CNT" val="1_1_1"/>
</p:tagLst>
</file>

<file path=ppt/tags/tag40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WM_BEAUTIFY_SHAPE_IDENTITY" val="{d37c6aae-0d3b-b315-5d99-0a6752795d1e}"/>
</p:tagLst>
</file>

<file path=ppt/tags/tag407.xml><?xml version="1.0" encoding="utf-8"?>
<p:tagLst xmlns:p="http://schemas.openxmlformats.org/presentationml/2006/main">
  <p:tag name="KSO_WM_UNIT_TEXT_FILL_FORE_SCHEMECOLOR_INDEX_BRIGHTNESS" val="-0.75"/>
  <p:tag name="KSO_WM_UNIT_TEXT_FILL_FORE_SCHEMECOLOR_INDEX" val="7"/>
  <p:tag name="KSO_WM_UNIT_TEXT_FILL_TYPE" val="1"/>
</p:tagLst>
</file>

<file path=ppt/tags/tag408.xml><?xml version="1.0" encoding="utf-8"?>
<p:tagLst xmlns:p="http://schemas.openxmlformats.org/presentationml/2006/main">
  <p:tag name="KSO_WM_SLIDE_BK_DARK_LIGHT" val="2"/>
  <p:tag name="KSO_WM_SLIDE_BACKGROUND_TYPE" val="general"/>
</p:tagLst>
</file>

<file path=ppt/tags/tag40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WM_BEAUTIFY_SHAPE_IDENTITY" val="{d37c6aae-0d3b-b315-5d99-0a6752795d1e}"/>
</p:tagLst>
</file>

<file path=ppt/tags/tag41.xml><?xml version="1.0" encoding="utf-8"?>
<p:tagLst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0.xml><?xml version="1.0" encoding="utf-8"?>
<p:tagLst xmlns:p="http://schemas.openxmlformats.org/presentationml/2006/main">
  <p:tag name="KSO_WM_UNIT_TEXT_FILL_FORE_SCHEMECOLOR_INDEX_BRIGHTNESS" val="-0.75"/>
  <p:tag name="KSO_WM_UNIT_TEXT_FILL_FORE_SCHEMECOLOR_INDEX" val="7"/>
  <p:tag name="KSO_WM_UNIT_TEXT_FILL_TYPE" val="1"/>
</p:tagLst>
</file>

<file path=ppt/tags/tag411.xml><?xml version="1.0" encoding="utf-8"?>
<p:tagLst xmlns:p="http://schemas.openxmlformats.org/presentationml/2006/main">
  <p:tag name="KSO_WM_SLIDE_BK_DARK_LIGHT" val="2"/>
  <p:tag name="KSO_WM_SLIDE_BACKGROUND_TYPE" val="general"/>
</p:tagLst>
</file>

<file path=ppt/tags/tag41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WM_BEAUTIFY_SHAPE_IDENTITY" val="{d37c6aae-0d3b-b315-5d99-0a6752795d1e}"/>
</p:tagLst>
</file>

<file path=ppt/tags/tag413.xml><?xml version="1.0" encoding="utf-8"?>
<p:tagLst xmlns:p="http://schemas.openxmlformats.org/presentationml/2006/main">
  <p:tag name="KSO_WM_SLIDE_BK_DARK_LIGHT" val="2"/>
  <p:tag name="KSO_WM_SLIDE_BACKGROUND_TYPE" val="general"/>
</p:tagLst>
</file>

<file path=ppt/tags/tag41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WM_BEAUTIFY_SHAPE_IDENTITY" val="{d37c6aae-0d3b-b315-5d99-0a6752795d1e}"/>
</p:tagLst>
</file>

<file path=ppt/tags/tag415.xml><?xml version="1.0" encoding="utf-8"?>
<p:tagLst xmlns:p="http://schemas.openxmlformats.org/presentationml/2006/main">
  <p:tag name="KSO_WM_UNIT_TEXT_FILL_FORE_SCHEMECOLOR_INDEX_BRIGHTNESS" val="-0.75"/>
  <p:tag name="KSO_WM_UNIT_TEXT_FILL_FORE_SCHEMECOLOR_INDEX" val="7"/>
  <p:tag name="KSO_WM_UNIT_TEXT_FILL_TYPE" val="1"/>
</p:tagLst>
</file>

<file path=ppt/tags/tag416.xml><?xml version="1.0" encoding="utf-8"?>
<p:tagLst xmlns:p="http://schemas.openxmlformats.org/presentationml/2006/main">
  <p:tag name="KSO_WM_SLIDE_BK_DARK_LIGHT" val="2"/>
  <p:tag name="KSO_WM_SLIDE_BACKGROUND_TYPE" val="general"/>
</p:tagLst>
</file>

<file path=ppt/tags/tag41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WM_BEAUTIFY_SHAPE_IDENTITY" val="{d37c6aae-0d3b-b315-5d99-0a6752795d1e}"/>
</p:tagLst>
</file>

<file path=ppt/tags/tag41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419.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42.xml><?xml version="1.0" encoding="utf-8"?>
<p:tagLst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2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21.xml><?xml version="1.0" encoding="utf-8"?>
<p:tagLst xmlns:p="http://schemas.openxmlformats.org/presentationml/2006/main">
  <p:tag name="KSO_WM_SLIDE_BK_DARK_LIGHT" val="2"/>
  <p:tag name="KSO_WM_SLIDE_BACKGROUND_TYPE" val="general"/>
</p:tagLst>
</file>

<file path=ppt/tags/tag42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WM_BEAUTIFY_SHAPE_IDENTITY" val="{d37c6aae-0d3b-b315-5d99-0a6752795d1e}"/>
</p:tagLst>
</file>

<file path=ppt/tags/tag42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2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25.xml><?xml version="1.0" encoding="utf-8"?>
<p:tagLst xmlns:p="http://schemas.openxmlformats.org/presentationml/2006/main">
  <p:tag name="KSO_WM_SLIDE_BK_DARK_LIGHT" val="2"/>
  <p:tag name="KSO_WM_SLIDE_BACKGROUND_TYPE" val="general"/>
</p:tagLst>
</file>

<file path=ppt/tags/tag42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WM_BEAUTIFY_SHAPE_IDENTITY" val="{d37c6aae-0d3b-b315-5d99-0a6752795d1e}"/>
</p:tagLst>
</file>

<file path=ppt/tags/tag427.xml><?xml version="1.0" encoding="utf-8"?>
<p:tagLst xmlns:p="http://schemas.openxmlformats.org/presentationml/2006/main">
  <p:tag name="KSO_WM_UNIT_TEXT_FILL_FORE_SCHEMECOLOR_INDEX_BRIGHTNESS" val="-0.75"/>
  <p:tag name="KSO_WM_UNIT_TEXT_FILL_FORE_SCHEMECOLOR_INDEX" val="7"/>
  <p:tag name="KSO_WM_UNIT_TEXT_FILL_TYPE" val="1"/>
</p:tagLst>
</file>

<file path=ppt/tags/tag428.xml><?xml version="1.0" encoding="utf-8"?>
<p:tagLst xmlns:p="http://schemas.openxmlformats.org/presentationml/2006/main">
  <p:tag name="KSO_WM_SLIDE_BK_DARK_LIGHT" val="2"/>
  <p:tag name="KSO_WM_SLIDE_BACKGROUND_TYPE" val="general"/>
</p:tagLst>
</file>

<file path=ppt/tags/tag42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WM_BEAUTIFY_SHAPE_IDENTITY" val="{d37c6aae-0d3b-b315-5d99-0a6752795d1e}"/>
</p:tagLst>
</file>

<file path=ppt/tags/tag43.xml><?xml version="1.0" encoding="utf-8"?>
<p:tagLst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30.xml><?xml version="1.0" encoding="utf-8"?>
<p:tagLst xmlns:p="http://schemas.openxmlformats.org/presentationml/2006/main">
  <p:tag name="KSO_WM_UNIT_TEXT_FILL_FORE_SCHEMECOLOR_INDEX_BRIGHTNESS" val="-0.75"/>
  <p:tag name="KSO_WM_UNIT_TEXT_FILL_FORE_SCHEMECOLOR_INDEX" val="7"/>
  <p:tag name="KSO_WM_UNIT_TEXT_FILL_TYPE" val="1"/>
</p:tagLst>
</file>

<file path=ppt/tags/tag431.xml><?xml version="1.0" encoding="utf-8"?>
<p:tagLst xmlns:p="http://schemas.openxmlformats.org/presentationml/2006/main">
  <p:tag name="KSO_WM_SLIDE_BK_DARK_LIGHT" val="2"/>
  <p:tag name="KSO_WM_SLIDE_BACKGROUND_TYPE" val="general"/>
</p:tagLst>
</file>

<file path=ppt/tags/tag43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WM_BEAUTIFY_SHAPE_IDENTITY" val="{d37c6aae-0d3b-b315-5d99-0a6752795d1e}"/>
</p:tagLst>
</file>

<file path=ppt/tags/tag43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3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35.xml><?xml version="1.0" encoding="utf-8"?>
<p:tagLst xmlns:p="http://schemas.openxmlformats.org/presentationml/2006/main">
  <p:tag name="KSO_WM_SLIDE_BK_DARK_LIGHT" val="2"/>
  <p:tag name="KSO_WM_SLIDE_BACKGROUND_TYPE" val="general"/>
</p:tagLst>
</file>

<file path=ppt/tags/tag43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WM_BEAUTIFY_SHAPE_IDENTITY" val="{d37c6aae-0d3b-b315-5d99-0a6752795d1e}"/>
</p:tagLst>
</file>

<file path=ppt/tags/tag43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3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39.xml><?xml version="1.0" encoding="utf-8"?>
<p:tagLst xmlns:p="http://schemas.openxmlformats.org/presentationml/2006/main">
  <p:tag name="KSO_WM_SLIDE_BK_DARK_LIGHT" val="2"/>
  <p:tag name="KSO_WM_SLIDE_BACKGROUND_TYPE" val="general"/>
</p:tagLst>
</file>

<file path=ppt/tags/tag44.xml><?xml version="1.0" encoding="utf-8"?>
<p:tagLst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5*i*1"/>
  <p:tag name="KSO_WM_UNIT_LAYERLEVEL" val="1"/>
  <p:tag name="KSO_WM_TAG_VERSION" val="1.0"/>
  <p:tag name="KSO_WM_BEAUTIFY_FLAG" val="#wm#"/>
</p:tagLst>
</file>

<file path=ppt/tags/tag44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WM_BEAUTIFY_SHAPE_IDENTITY" val="{2941b625-0b75-7e96-7499-0a673a0087a6}"/>
</p:tagLst>
</file>

<file path=ppt/tags/tag441.xml><?xml version="1.0" encoding="utf-8"?>
<p:tagLst xmlns:p="http://schemas.openxmlformats.org/presentationml/2006/main">
  <p:tag name="KSO_WM_UNIT_TEXT_FILL_FORE_SCHEMECOLOR_INDEX_BRIGHTNESS" val="-0.75"/>
  <p:tag name="KSO_WM_UNIT_TEXT_FILL_FORE_SCHEMECOLOR_INDEX" val="7"/>
  <p:tag name="KSO_WM_UNIT_TEXT_FILL_TYPE" val="1"/>
</p:tagLst>
</file>

<file path=ppt/tags/tag442.xml><?xml version="1.0" encoding="utf-8"?>
<p:tagLst xmlns:p="http://schemas.openxmlformats.org/presentationml/2006/main">
  <p:tag name="KSO_WM_SLIDE_BK_DARK_LIGHT" val="2"/>
  <p:tag name="KSO_WM_SLIDE_BACKGROUND_TYPE" val="general"/>
</p:tagLst>
</file>

<file path=ppt/tags/tag44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WM_BEAUTIFY_SHAPE_IDENTITY" val="{2941b625-0b75-7e96-7499-0a673a0087a6}"/>
</p:tagLst>
</file>

<file path=ppt/tags/tag444.xml><?xml version="1.0" encoding="utf-8"?>
<p:tagLst xmlns:p="http://schemas.openxmlformats.org/presentationml/2006/main">
  <p:tag name="KSO_WM_UNIT_TEXT_FILL_FORE_SCHEMECOLOR_INDEX_BRIGHTNESS" val="-0.75"/>
  <p:tag name="KSO_WM_UNIT_TEXT_FILL_FORE_SCHEMECOLOR_INDEX" val="7"/>
  <p:tag name="KSO_WM_UNIT_TEXT_FILL_TYPE" val="1"/>
</p:tagLst>
</file>

<file path=ppt/tags/tag445.xml><?xml version="1.0" encoding="utf-8"?>
<p:tagLst xmlns:p="http://schemas.openxmlformats.org/presentationml/2006/main">
  <p:tag name="KSO_WM_SLIDE_BK_DARK_LIGHT" val="2"/>
  <p:tag name="KSO_WM_SLIDE_BACKGROUND_TYPE" val="general"/>
</p:tagLst>
</file>

<file path=ppt/tags/tag44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WM_BEAUTIFY_SHAPE_IDENTITY" val="{2941b625-0b75-7e96-7499-0a673a0087a6}"/>
</p:tagLst>
</file>

<file path=ppt/tags/tag44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4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44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45.xml><?xml version="1.0" encoding="utf-8"?>
<p:tagLst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0.xml><?xml version="1.0" encoding="utf-8"?>
<p:tagLst xmlns:p="http://schemas.openxmlformats.org/presentationml/2006/main">
  <p:tag name="KSO_WM_SLIDE_BK_DARK_LIGHT" val="2"/>
  <p:tag name="KSO_WM_SLIDE_BACKGROUND_TYPE" val="general"/>
</p:tagLst>
</file>

<file path=ppt/tags/tag45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WM_BEAUTIFY_SHAPE_IDENTITY" val="{2941b625-0b75-7e96-7499-0a673a0087a6}"/>
</p:tagLst>
</file>

<file path=ppt/tags/tag45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5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54.xml><?xml version="1.0" encoding="utf-8"?>
<p:tagLst xmlns:p="http://schemas.openxmlformats.org/presentationml/2006/main">
  <p:tag name="KSO_WM_SLIDE_BK_DARK_LIGHT" val="2"/>
  <p:tag name="KSO_WM_SLIDE_BACKGROUND_TYPE" val="general"/>
</p:tagLst>
</file>

<file path=ppt/tags/tag45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WM_BEAUTIFY_SHAPE_IDENTITY" val="{2941b625-0b75-7e96-7499-0a673a0087a6}"/>
</p:tagLst>
</file>

<file path=ppt/tags/tag456.xml><?xml version="1.0" encoding="utf-8"?>
<p:tagLst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2"/>
  <p:tag name="KSO_WM_UNIT_TEXT_FILL_TYPE" val="1"/>
</p:tagLst>
</file>

<file path=ppt/tags/tag457.xml><?xml version="1.0" encoding="utf-8"?>
<p:tagLst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2"/>
  <p:tag name="KSO_WM_UNIT_TEXT_FILL_TYPE" val="1"/>
</p:tagLst>
</file>

<file path=ppt/tags/tag45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5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6.xml><?xml version="1.0" encoding="utf-8"?>
<p:tagLst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6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62.xml><?xml version="1.0" encoding="utf-8"?>
<p:tagLst xmlns:p="http://schemas.openxmlformats.org/presentationml/2006/main">
  <p:tag name="KSO_WM_SLIDE_BK_DARK_LIGHT" val="2"/>
  <p:tag name="KSO_WM_SLIDE_BACKGROUND_TYPE" val="general"/>
</p:tagLst>
</file>

<file path=ppt/tags/tag46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WM_BEAUTIFY_SHAPE_IDENTITY" val="{2941b625-0b75-7e96-7499-0a673a0087a6}"/>
</p:tagLst>
</file>

<file path=ppt/tags/tag464.xml><?xml version="1.0" encoding="utf-8"?>
<p:tagLst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2"/>
  <p:tag name="KSO_WM_UNIT_TEXT_FILL_TYPE" val="1"/>
</p:tagLst>
</file>

<file path=ppt/tags/tag465.xml><?xml version="1.0" encoding="utf-8"?>
<p:tagLst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2"/>
  <p:tag name="KSO_WM_UNIT_TEXT_FILL_TYPE" val="1"/>
</p:tagLst>
</file>

<file path=ppt/tags/tag46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6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6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6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7.xml><?xml version="1.0" encoding="utf-8"?>
<p:tagLst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0.xml><?xml version="1.0" encoding="utf-8"?>
<p:tagLst xmlns:p="http://schemas.openxmlformats.org/presentationml/2006/main">
  <p:tag name="KSO_WM_SLIDE_BK_DARK_LIGHT" val="2"/>
  <p:tag name="KSO_WM_SLIDE_BACKGROUND_TYPE" val="general"/>
</p:tagLst>
</file>

<file path=ppt/tags/tag47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WM_BEAUTIFY_SHAPE_IDENTITY" val="{2941b625-0b75-7e96-7499-0a673a0087a6}"/>
</p:tagLst>
</file>

<file path=ppt/tags/tag47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47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47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75.xml><?xml version="1.0" encoding="utf-8"?>
<p:tagLst xmlns:p="http://schemas.openxmlformats.org/presentationml/2006/main">
  <p:tag name="KSO_WM_UNIT_TEXT_FILL_FORE_SCHEMECOLOR_INDEX_BRIGHTNESS" val="0.5"/>
  <p:tag name="KSO_WM_UNIT_TEXT_FILL_FORE_SCHEMECOLOR_INDEX" val="13"/>
  <p:tag name="KSO_WM_UNIT_TEXT_FILL_TYPE" val="1"/>
</p:tagLst>
</file>

<file path=ppt/tags/tag476.xml><?xml version="1.0" encoding="utf-8"?>
<p:tagLst xmlns:p="http://schemas.openxmlformats.org/presentationml/2006/main">
  <p:tag name="KSO_WM_SLIDE_BK_DARK_LIGHT" val="2"/>
  <p:tag name="KSO_WM_SLIDE_BACKGROUND_TYPE" val="general"/>
</p:tagLst>
</file>

<file path=ppt/tags/tag47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WM_BEAUTIFY_SHAPE_IDENTITY" val="{2941b625-0b75-7e96-7499-0a673a0087a6}"/>
</p:tagLst>
</file>

<file path=ppt/tags/tag478.xml><?xml version="1.0" encoding="utf-8"?>
<p:tagLst xmlns:p="http://schemas.openxmlformats.org/presentationml/2006/main">
  <p:tag name="KSO_WM_UNIT_TEXT_FILL_FORE_SCHEMECOLOR_INDEX_BRIGHTNESS" val="-0.75"/>
  <p:tag name="KSO_WM_UNIT_TEXT_FILL_FORE_SCHEMECOLOR_INDEX" val="7"/>
  <p:tag name="KSO_WM_UNIT_TEXT_FILL_TYPE" val="1"/>
</p:tagLst>
</file>

<file path=ppt/tags/tag479.xml><?xml version="1.0" encoding="utf-8"?>
<p:tagLst xmlns:p="http://schemas.openxmlformats.org/presentationml/2006/main">
  <p:tag name="KSO_WM_SLIDE_BK_DARK_LIGHT" val="2"/>
  <p:tag name="KSO_WM_SLIDE_BACKGROUND_TYPE" val="general"/>
</p:tagLst>
</file>

<file path=ppt/tags/tag48.xml><?xml version="1.0" encoding="utf-8"?>
<p:tagLst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WM_BEAUTIFY_SHAPE_IDENTITY" val="{2941b625-0b75-7e96-7499-0a673a0087a6}"/>
</p:tagLst>
</file>

<file path=ppt/tags/tag481.xml><?xml version="1.0" encoding="utf-8"?>
<p:tagLst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2"/>
  <p:tag name="KSO_WM_UNIT_TEXT_FILL_TYPE" val="1"/>
</p:tagLst>
</file>

<file path=ppt/tags/tag482.xml><?xml version="1.0" encoding="utf-8"?>
<p:tagLst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2"/>
  <p:tag name="KSO_WM_UNIT_TEXT_FILL_TYPE" val="1"/>
</p:tagLst>
</file>

<file path=ppt/tags/tag48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8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8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8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87.xml><?xml version="1.0" encoding="utf-8"?>
<p:tagLst xmlns:p="http://schemas.openxmlformats.org/presentationml/2006/main">
  <p:tag name="KSO_WM_SLIDE_BK_DARK_LIGHT" val="2"/>
  <p:tag name="KSO_WM_SLIDE_BACKGROUND_TYPE" val="general"/>
</p:tagLst>
</file>

<file path=ppt/tags/tag48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WM_BEAUTIFY_SHAPE_IDENTITY" val="{2941b625-0b75-7e96-7499-0a673a0087a6}"/>
</p:tagLst>
</file>

<file path=ppt/tags/tag489.xml><?xml version="1.0" encoding="utf-8"?>
<p:tagLst xmlns:p="http://schemas.openxmlformats.org/presentationml/2006/main">
  <p:tag name="KSO_WM_SLIDE_BK_DARK_LIGHT" val="2"/>
  <p:tag name="KSO_WM_SLIDE_BACKGROUND_TYPE" val="general"/>
</p:tagLst>
</file>

<file path=ppt/tags/tag49.xml><?xml version="1.0" encoding="utf-8"?>
<p:tagLst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WM_BEAUTIFY_SHAPE_IDENTITY" val="{2941b625-0b75-7e96-7499-0a673a0087a6}"/>
</p:tagLst>
</file>

<file path=ppt/tags/tag491.xml><?xml version="1.0" encoding="utf-8"?>
<p:tagLst xmlns:p="http://schemas.openxmlformats.org/presentationml/2006/main">
  <p:tag name="KSO_WM_SLIDE_BK_DARK_LIGHT" val="2"/>
  <p:tag name="KSO_WM_SLIDE_BACKGROUND_TYPE" val="general"/>
</p:tagLst>
</file>

<file path=ppt/tags/tag49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WM_BEAUTIFY_SHAPE_IDENTITY" val="{2941b625-0b75-7e96-7499-0a673a0087a6}"/>
</p:tagLst>
</file>

<file path=ppt/tags/tag493.xml><?xml version="1.0" encoding="utf-8"?>
<p:tagLst xmlns:p="http://schemas.openxmlformats.org/presentationml/2006/main">
  <p:tag name="KSO_WM_SLIDE_BK_DARK_LIGHT" val="2"/>
  <p:tag name="KSO_WM_SLIDE_BACKGROUND_TYPE" val="general"/>
</p:tagLst>
</file>

<file path=ppt/tags/tag49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WM_BEAUTIFY_SHAPE_IDENTITY" val="{2941b625-0b75-7e96-7499-0a673a0087a6}"/>
</p:tagLst>
</file>

<file path=ppt/tags/tag495.xml><?xml version="1.0" encoding="utf-8"?>
<p:tagLst xmlns:p="http://schemas.openxmlformats.org/presentationml/2006/main">
  <p:tag name="KSO_WM_SLIDE_BK_DARK_LIGHT" val="2"/>
  <p:tag name="KSO_WM_SLIDE_BACKGROUND_TYPE" val="general"/>
</p:tagLst>
</file>

<file path=ppt/tags/tag49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WM_BEAUTIFY_SHAPE_IDENTITY" val="{2941b625-0b75-7e96-7499-0a673a0087a6}"/>
</p:tagLst>
</file>

<file path=ppt/tags/tag49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98.xml><?xml version="1.0" encoding="utf-8"?>
<p:tagLst xmlns:p="http://schemas.openxmlformats.org/presentationml/2006/main">
  <p:tag name="KSO_WM_SLIDE_BK_DARK_LIGHT" val="2"/>
  <p:tag name="KSO_WM_SLIDE_BACKGROUND_TYPE" val="general"/>
</p:tagLst>
</file>

<file path=ppt/tags/tag49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WM_BEAUTIFY_SHAPE_IDENTITY" val="{2941b625-0b75-7e96-7499-0a673a0087a6}"/>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50.xml><?xml version="1.0" encoding="utf-8"?>
<p:tagLst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01.xml><?xml version="1.0" encoding="utf-8"?>
<p:tagLst xmlns:p="http://schemas.openxmlformats.org/presentationml/2006/main">
  <p:tag name="KSO_WM_SLIDE_BK_DARK_LIGHT" val="2"/>
  <p:tag name="KSO_WM_SLIDE_BACKGROUND_TYPE" val="general"/>
</p:tagLst>
</file>

<file path=ppt/tags/tag50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WM_BEAUTIFY_SHAPE_IDENTITY" val="{2941b625-0b75-7e96-7499-0a673a0087a6}"/>
</p:tagLst>
</file>

<file path=ppt/tags/tag50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504.xml><?xml version="1.0" encoding="utf-8"?>
<p:tagLst xmlns:p="http://schemas.openxmlformats.org/presentationml/2006/main">
  <p:tag name="KSO_WM_UNIT_SHADOW_SCHEMECOLOR_INDEX_BRIGHTNESS" val="-0.15"/>
  <p:tag name="KSO_WM_UNIT_SHADOW_SCHEMECOLOR_INDEX" val="16"/>
</p:tagLst>
</file>

<file path=ppt/tags/tag505.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50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07.xml><?xml version="1.0" encoding="utf-8"?>
<p:tagLst xmlns:p="http://schemas.openxmlformats.org/presentationml/2006/main">
  <p:tag name="KSO_WM_UNIT_TEXT_FILL_FORE_SCHEMECOLOR_INDEX_BRIGHTNESS" val="0.5"/>
  <p:tag name="KSO_WM_UNIT_TEXT_FILL_FORE_SCHEMECOLOR_INDEX" val="13"/>
  <p:tag name="KSO_WM_UNIT_TEXT_FILL_TYPE" val="1"/>
</p:tagLst>
</file>

<file path=ppt/tags/tag508.xml><?xml version="1.0" encoding="utf-8"?>
<p:tagLst xmlns:p="http://schemas.openxmlformats.org/presentationml/2006/main">
  <p:tag name="KSO_WM_SLIDE_BK_DARK_LIGHT" val="2"/>
  <p:tag name="KSO_WM_SLIDE_BACKGROUND_TYPE" val="general"/>
</p:tagLst>
</file>

<file path=ppt/tags/tag50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WM_BEAUTIFY_SHAPE_IDENTITY" val="{2941b625-0b75-7e96-7499-0a673a0087a6}"/>
</p:tagLst>
</file>

<file path=ppt/tags/tag51.xml><?xml version="1.0" encoding="utf-8"?>
<p:tagLst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10.xml><?xml version="1.0" encoding="utf-8"?>
<p:tagLst xmlns:p="http://schemas.openxmlformats.org/presentationml/2006/main">
  <p:tag name="KSO_WM_UNIT_TEXT_FILL_FORE_SCHEMECOLOR_INDEX_BRIGHTNESS" val="-0.75"/>
  <p:tag name="KSO_WM_UNIT_TEXT_FILL_FORE_SCHEMECOLOR_INDEX" val="7"/>
  <p:tag name="KSO_WM_UNIT_TEXT_FILL_TYPE" val="1"/>
</p:tagLst>
</file>

<file path=ppt/tags/tag511.xml><?xml version="1.0" encoding="utf-8"?>
<p:tagLst xmlns:p="http://schemas.openxmlformats.org/presentationml/2006/main">
  <p:tag name="KSO_WM_SLIDE_BK_DARK_LIGHT" val="2"/>
  <p:tag name="KSO_WM_SLIDE_BACKGROUND_TYPE" val="general"/>
</p:tagLst>
</file>

<file path=ppt/tags/tag51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Lst>
</file>

<file path=ppt/tags/tag513.xml><?xml version="1.0" encoding="utf-8"?>
<p:tagLst xmlns:p="http://schemas.openxmlformats.org/presentationml/2006/main">
  <p:tag name="KSO_WM_UNIT_ISCONTENTSTITLE" val="0"/>
  <p:tag name="KSO_WM_UNIT_ISNUMDGM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diagram20212714_1*a*1"/>
  <p:tag name="KSO_WM_TEMPLATE_CATEGORY" val="diagram"/>
  <p:tag name="KSO_WM_TEMPLATE_INDEX" val="20212714"/>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e3986779d47b437e9a7bcceaa079931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04962f4bf2324ef3b09e7cf60b5eeece"/>
  <p:tag name="KSO_WM_UNIT_SUPPORT_UNIT_TYPE" val="[&quot;d&quot;]"/>
  <p:tag name="KSO_WM_UNIT_TEXT_FILL_FORE_SCHEMECOLOR_INDEX_BRIGHTNESS" val="0"/>
  <p:tag name="KSO_WM_UNIT_TEXT_FILL_FORE_SCHEMECOLOR_INDEX" val="13"/>
  <p:tag name="KSO_WM_UNIT_TEXT_FILL_TYPE" val="1"/>
  <p:tag name="KSO_WM_TEMPLATE_ASSEMBLE_XID" val="60656f654054ed1e2fb80950"/>
  <p:tag name="KSO_WM_TEMPLATE_ASSEMBLE_GROUPID" val="60656f654054ed1e2fb80950"/>
</p:tagLst>
</file>

<file path=ppt/tags/tag514.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714_1*f*1"/>
  <p:tag name="KSO_WM_TEMPLATE_CATEGORY" val="diagram"/>
  <p:tag name="KSO_WM_TEMPLATE_INDEX" val="20212714"/>
  <p:tag name="KSO_WM_UNIT_LAYERLEVEL" val="1"/>
  <p:tag name="KSO_WM_TAG_VERSION" val="1.0"/>
  <p:tag name="KSO_WM_BEAUTIFY_FLAG" val="#wm#"/>
  <p:tag name="KSO_WM_UNIT_DEFAULT_FONT" val="14;20;2"/>
  <p:tag name="KSO_WM_UNIT_BLOCK" val="0"/>
  <p:tag name="KSO_WM_UNIT_VALUE" val="360"/>
  <p:tag name="KSO_WM_UNIT_SHOW_EDIT_AREA_INDICATION" val="1"/>
  <p:tag name="KSO_WM_CHIP_GROUPID" val="5e6b05596848fb12bee65ac8"/>
  <p:tag name="KSO_WM_CHIP_XID" val="5e6b05596848fb12bee65aca"/>
  <p:tag name="KSO_WM_UNIT_DEC_AREA_ID" val="ceba2ff137764a2cb099cf38dcc5e06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35be29bdeaee45e7b8930b6da511961f"/>
  <p:tag name="KSO_WM_UNIT_SUPPORT_UNIT_TYPE" val="[&quot;d&quot;]"/>
  <p:tag name="KSO_WM_UNIT_TEXT_FILL_FORE_SCHEMECOLOR_INDEX_BRIGHTNESS" val="0.25"/>
  <p:tag name="KSO_WM_UNIT_TEXT_FILL_FORE_SCHEMECOLOR_INDEX" val="13"/>
  <p:tag name="KSO_WM_UNIT_TEXT_FILL_TYPE" val="1"/>
  <p:tag name="KSO_WM_TEMPLATE_ASSEMBLE_XID" val="60656f654054ed1e2fb80950"/>
  <p:tag name="KSO_WM_TEMPLATE_ASSEMBLE_GROUPID" val="60656f654054ed1e2fb80950"/>
</p:tagLst>
</file>

<file path=ppt/tags/tag5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714_1*i*1"/>
  <p:tag name="KSO_WM_TEMPLATE_CATEGORY" val="diagram"/>
  <p:tag name="KSO_WM_TEMPLATE_INDEX" val="20212714"/>
  <p:tag name="KSO_WM_UNIT_LAYERLEVEL" val="1"/>
  <p:tag name="KSO_WM_TAG_VERSION" val="1.0"/>
  <p:tag name="KSO_WM_BEAUTIFY_FLAG" val="#wm#"/>
  <p:tag name="KSO_WM_UNIT_BLOCK" val="0"/>
  <p:tag name="KSO_WM_UNIT_SM_LIMIT_TYPE" val="3"/>
  <p:tag name="KSO_WM_UNIT_DEC_AREA_ID" val="3f827eed98b24e1989a2b0c673c6666a"/>
  <p:tag name="KSO_WM_UNIT_DECORATE_INFO" val="{&quot;DecorateInfoH&quot;:{&quot;IsAbs&quot;:true},&quot;DecorateInfoW&quot;:{&quot;IsAbs&quot;:false},&quot;DecorateInfoX&quot;:{&quot;IsAbs&quot;:true,&quot;Pos&quot;:1},&quot;DecorateInfoY&quot;:{&quot;IsAbs&quot;:true,&quot;Pos&quot;:2},&quot;ReferentInfo&quot;:{&quot;Id&quot;:&quot;e3986779d47b437e9a7bcceaa0799318&quot;,&quot;X&quot;:{&quot;Pos&quot;:1},&quot;Y&quot;:{&quot;Pos&quot;:0}},&quot;whChangeMode&quot;:0}"/>
  <p:tag name="KSO_WM_CHIP_GROUPID" val="5f71a5bf747e3ea6e293b57c"/>
  <p:tag name="KSO_WM_CHIP_XID" val="5f71ae53747e3ea6e293f8b1"/>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30"/>
  <p:tag name="KSO_WM_TEMPLATE_ASSEMBLE_XID" val="60656f654054ed1e2fb80950"/>
  <p:tag name="KSO_WM_TEMPLATE_ASSEMBLE_GROUPID" val="60656f654054ed1e2fb80950"/>
</p:tagLst>
</file>

<file path=ppt/tags/tag5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2714_1*i*2"/>
  <p:tag name="KSO_WM_TEMPLATE_CATEGORY" val="diagram"/>
  <p:tag name="KSO_WM_TEMPLATE_INDEX" val="20212714"/>
  <p:tag name="KSO_WM_UNIT_LAYERLEVEL" val="1"/>
  <p:tag name="KSO_WM_TAG_VERSION" val="1.0"/>
  <p:tag name="KSO_WM_BEAUTIFY_FLAG" val="#wm#"/>
  <p:tag name="KSO_WM_UNIT_BLOCK" val="0"/>
  <p:tag name="KSO_WM_UNIT_SM_LIMIT_TYPE" val="3"/>
  <p:tag name="KSO_WM_UNIT_DEC_AREA_ID" val="a00468fe66f44b08aef719e85195a2dc"/>
  <p:tag name="KSO_WM_UNIT_DECORATE_INFO" val="{&quot;DecorateInfoH&quot;:{&quot;IsAbs&quot;:true},&quot;DecorateInfoW&quot;:{&quot;IsAbs&quot;:false},&quot;DecorateInfoX&quot;:{&quot;IsAbs&quot;:true,&quot;Pos&quot;:1},&quot;DecorateInfoY&quot;:{&quot;IsAbs&quot;:true,&quot;Pos&quot;:0},&quot;ReferentInfo&quot;:{&quot;Id&quot;:&quot;e3986779d47b437e9a7bcceaa0799318&quot;,&quot;X&quot;:{&quot;Pos&quot;:1},&quot;Y&quot;:{&quot;Pos&quot;:0}},&quot;whChangeMode&quot;:0}"/>
  <p:tag name="KSO_WM_CHIP_GROUPID" val="5f71a5bf747e3ea6e293b57c"/>
  <p:tag name="KSO_WM_CHIP_XID" val="5f71ae53747e3ea6e293f8b1"/>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6"/>
  <p:tag name="KSO_WM_TEMPLATE_ASSEMBLE_XID" val="60656f654054ed1e2fb80950"/>
  <p:tag name="KSO_WM_TEMPLATE_ASSEMBLE_GROUPID" val="60656f654054ed1e2fb80950"/>
</p:tagLst>
</file>

<file path=ppt/tags/tag5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2714_1*i*3"/>
  <p:tag name="KSO_WM_TEMPLATE_CATEGORY" val="diagram"/>
  <p:tag name="KSO_WM_TEMPLATE_INDEX" val="20212714"/>
  <p:tag name="KSO_WM_UNIT_LAYERLEVEL" val="1"/>
  <p:tag name="KSO_WM_TAG_VERSION" val="1.0"/>
  <p:tag name="KSO_WM_BEAUTIFY_FLAG" val="#wm#"/>
  <p:tag name="KSO_WM_UNIT_BLOCK" val="0"/>
  <p:tag name="KSO_WM_UNIT_SM_LIMIT_TYPE" val="3"/>
  <p:tag name="KSO_WM_UNIT_DEC_AREA_ID" val="9f2891235ccd4efb8a37b7e1155163d5"/>
  <p:tag name="KSO_WM_UNIT_DECORATE_INFO" val="{&quot;DecorateInfoH&quot;:{&quot;IsAbs&quot;:true},&quot;DecorateInfoW&quot;:{&quot;IsAbs&quot;:false},&quot;DecorateInfoX&quot;:{&quot;IsAbs&quot;:true,&quot;Pos&quot;:1},&quot;DecorateInfoY&quot;:{&quot;IsAbs&quot;:true,&quot;Pos&quot;:0},&quot;ReferentInfo&quot;:{&quot;Id&quot;:&quot;e3986779d47b437e9a7bcceaa0799318&quot;,&quot;X&quot;:{&quot;Pos&quot;:1},&quot;Y&quot;:{&quot;Pos&quot;:2}},&quot;whChangeMode&quot;:0}"/>
  <p:tag name="KSO_WM_CHIP_GROUPID" val="5f71a5bf747e3ea6e293b57c"/>
  <p:tag name="KSO_WM_CHIP_XID" val="5f71ae53747e3ea6e293f8b1"/>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54"/>
  <p:tag name="KSO_WM_TEMPLATE_ASSEMBLE_XID" val="60656f654054ed1e2fb80950"/>
  <p:tag name="KSO_WM_TEMPLATE_ASSEMBLE_GROUPID" val="60656f654054ed1e2fb80950"/>
</p:tagLst>
</file>

<file path=ppt/tags/tag518.xml><?xml version="1.0" encoding="utf-8"?>
<p:tagLst xmlns:p="http://schemas.openxmlformats.org/presentationml/2006/main">
  <p:tag name="KSO_WM_SLIDE_BK_DARK_LIGHT" val="2"/>
  <p:tag name="KSO_WM_SLIDE_BACKGROUND_TYPE" val="general"/>
  <p:tag name="KSO_WM_SLIDE_ID" val="diagram20212714_1"/>
  <p:tag name="KSO_WM_TEMPLATE_SUBCATEGORY" val="21"/>
  <p:tag name="KSO_WM_TEMPLATE_MASTER_TYPE" val="0"/>
  <p:tag name="KSO_WM_TEMPLATE_COLOR_TYPE" val="1"/>
  <p:tag name="KSO_WM_SLIDE_ITEM_CNT" val="0"/>
  <p:tag name="KSO_WM_SLIDE_INDEX" val="1"/>
  <p:tag name="KSO_WM_TAG_VERSION" val="1.0"/>
  <p:tag name="KSO_WM_BEAUTIFY_FLAG" val="#wm#"/>
  <p:tag name="KSO_WM_TEMPLATE_CATEGORY" val="diagram"/>
  <p:tag name="KSO_WM_TEMPLATE_INDEX" val="20212714"/>
  <p:tag name="KSO_WM_SLIDE_LAYOUT" val="a_f"/>
  <p:tag name="KSO_WM_SLIDE_LAYOUT_CNT" val="1_1"/>
  <p:tag name="KSO_WM_SLIDE_TYPE" val="text"/>
  <p:tag name="KSO_WM_SLIDE_SUBTYPE" val="pureTxt"/>
  <p:tag name="KSO_WM_SLIDE_SIZE" val="840*539"/>
  <p:tag name="KSO_WM_SLIDE_POSITION" val="72*0"/>
  <p:tag name="KSO_WM_SLIDE_LAYOUT_INFO" val="{&quot;direction&quot;:1,&quot;id&quot;:&quot;2021-04-01T15:44:13&quot;,&quot;maxSize&quot;:{&quot;size1&quot;:32.5},&quot;minSize&quot;:{&quot;size1&quot;:27.6},&quot;normalSize&quot;:{&quot;size1&quot;:27.6},&quot;subLayout&quot;:[{&quot;id&quot;:&quot;2021-04-01T15:44:13&quot;,&quot;margin&quot;:{&quot;bottom&quot;:8.043000221252441,&quot;left&quot;:2.5399999618530273,&quot;right&quot;:0.02600000612437725,&quot;top&quot;:5.502999782562256},&quot;type&quot;:0},{&quot;id&quot;:&quot;2021-04-01T15:44:13&quot;,&quot;margin&quot;:{&quot;bottom&quot;:1.6929999589920044,&quot;left&quot;:1.667000055313110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71ae53747e3ea6e293f8b1"/>
  <p:tag name="KSO_WM_CHIP_FILLPROP" val="[[{&quot;text_align&quot;:&quot;cm&quot;,&quot;text_direction&quot;:&quot;horizontal&quot;,&quot;support_big_font&quot;:false,&quot;picture_toward&quot;:0,&quot;picture_dockside&quot;:[],&quot;fill_id&quot;:&quot;df5c712fc297497380a16f2214b4abb2&quot;,&quot;fill_align&quot;:&quot;cm&quot;,&quot;chip_types&quot;:[&quot;picture&quot;,&quot;header&quot;]},{&quot;text_align&quot;:&quot;lm&quot;,&quot;text_direction&quot;:&quot;horizontal&quot;,&quot;support_features&quot;:[&quot;collage&quot;,&quot;carousel&quot;],&quot;support_big_font&quot;:false,&quot;picture_toward&quot;:0,&quot;picture_dockside&quot;:[],&quot;fill_id&quot;:&quot;3e9e6b7343cb4479804798c20b3c2800&quot;,&quot;fill_align&quot;:&quot;cm&quot;,&quot;chip_types&quot;:[&quot;text&quot;,&quot;picture&quot;]}],[{&quot;text_align&quot;:&quot;cm&quot;,&quot;text_direction&quot;:&quot;horizontal&quot;,&quot;support_big_font&quot;:false,&quot;picture_toward&quot;:0,&quot;picture_dockside&quot;:[],&quot;fill_id&quot;:&quot;df5c712fc297497380a16f2214b4abb2&quot;,&quot;fill_align&quot;:&quot;cm&quot;,&quot;chip_types&quot;:[&quot;header&quot;]},{&quot;text_align&quot;:&quot;lm&quot;,&quot;text_direction&quot;:&quot;horizontal&quot;,&quot;support_big_font&quot;:false,&quot;picture_toward&quot;:0,&quot;picture_dockside&quot;:[],&quot;fill_id&quot;:&quot;3e9e6b7343cb4479804798c20b3c2800&quot;,&quot;fill_align&quot;:&quot;cm&quot;,&quot;chip_types&quot;:[&quot;diagram&quot;,&quot;chart&quot;,&quot;table&quot;,&quot;video&quot;]}]]"/>
  <p:tag name="KSO_WM_CHIP_DECFILLPROP" val="[]"/>
  <p:tag name="KSO_WM_SLIDE_CAN_ADD_NAVIGATION" val="1"/>
  <p:tag name="KSO_WM_CHIP_GROUPID" val="5f71a5bf747e3ea6e293b57c"/>
  <p:tag name="KSO_WM_SLIDE_SUPPORT_FEATURE_TYPE" val="0"/>
  <p:tag name="KSO_WM_TEMPLATE_ASSEMBLE_XID" val="60656f654054ed1e2fb80950"/>
  <p:tag name="KSO_WM_TEMPLATE_ASSEMBLE_GROUPID" val="60656f654054ed1e2fb80950"/>
</p:tagLst>
</file>

<file path=ppt/tags/tag52.xml><?xml version="1.0" encoding="utf-8"?>
<p:tagLst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3.xml><?xml version="1.0" encoding="utf-8"?>
<p:tagLst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8*i*1"/>
  <p:tag name="KSO_WM_UNIT_LAYERLEVEL" val="1"/>
  <p:tag name="KSO_WM_TAG_VERSION" val="1.0"/>
  <p:tag name="KSO_WM_BEAUTIFY_FLAG" val="#wm#"/>
</p:tagLst>
</file>

<file path=ppt/tags/tag64.xml><?xml version="1.0" encoding="utf-8"?>
<p:tagLst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5.xml><?xml version="1.0" encoding="utf-8"?>
<p:tagLst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6.xml><?xml version="1.0" encoding="utf-8"?>
<p:tagLst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7.xml><?xml version="1.0" encoding="utf-8"?>
<p:tagLst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8.xml><?xml version="1.0" encoding="utf-8"?>
<p:tagLst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9.xml><?xml version="1.0" encoding="utf-8"?>
<p:tagLst xmlns:p="http://schemas.openxmlformats.org/presentationml/2006/main">
  <p:tag name="KSO_WM_SLIDE_BK_DARK_LIGHT" val="2"/>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9*i*1"/>
  <p:tag name="KSO_WM_UNIT_BK_DARK_LIGHT" val="2"/>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9*i*1"/>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9*i*2"/>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0*i*1"/>
  <p:tag name="KSO_WM_UNIT_BK_DARK_LIGHT" val="2"/>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0*i*1"/>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0*i*2"/>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63">
      <a:dk1>
        <a:srgbClr val="000000"/>
      </a:dk1>
      <a:lt1>
        <a:srgbClr val="FFFFFF"/>
      </a:lt1>
      <a:dk2>
        <a:srgbClr val="FFF4EA"/>
      </a:dk2>
      <a:lt2>
        <a:srgbClr val="FFFFFF"/>
      </a:lt2>
      <a:accent1>
        <a:srgbClr val="EAB447"/>
      </a:accent1>
      <a:accent2>
        <a:srgbClr val="E3BC53"/>
      </a:accent2>
      <a:accent3>
        <a:srgbClr val="DEC660"/>
      </a:accent3>
      <a:accent4>
        <a:srgbClr val="D6CD6A"/>
      </a:accent4>
      <a:accent5>
        <a:srgbClr val="CFD676"/>
      </a:accent5>
      <a:accent6>
        <a:srgbClr val="CADF84"/>
      </a:accent6>
      <a:hlink>
        <a:srgbClr val="658BD5"/>
      </a:hlink>
      <a:folHlink>
        <a:srgbClr val="9F69A3"/>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
      <a:dk1>
        <a:srgbClr val="000000"/>
      </a:dk1>
      <a:lt1>
        <a:srgbClr val="FFFFFF"/>
      </a:lt1>
      <a:dk2>
        <a:srgbClr val="FFF4EA"/>
      </a:dk2>
      <a:lt2>
        <a:srgbClr val="FFFFFF"/>
      </a:lt2>
      <a:accent1>
        <a:srgbClr val="EAB447"/>
      </a:accent1>
      <a:accent2>
        <a:srgbClr val="E3BC53"/>
      </a:accent2>
      <a:accent3>
        <a:srgbClr val="DEC660"/>
      </a:accent3>
      <a:accent4>
        <a:srgbClr val="D6CD6A"/>
      </a:accent4>
      <a:accent5>
        <a:srgbClr val="CFD676"/>
      </a:accent5>
      <a:accent6>
        <a:srgbClr val="CADF84"/>
      </a:accent6>
      <a:hlink>
        <a:srgbClr val="658BD5"/>
      </a:hlink>
      <a:folHlink>
        <a:srgbClr val="9F69A3"/>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8769</Words>
  <Application>WPS 表格</Application>
  <PresentationFormat>宽屏</PresentationFormat>
  <Paragraphs>282</Paragraphs>
  <Slides>46</Slides>
  <Notes>3</Notes>
  <HiddenSlides>0</HiddenSlides>
  <MMClips>0</MMClips>
  <ScaleCrop>false</ScaleCrop>
  <HeadingPairs>
    <vt:vector size="6" baseType="variant">
      <vt:variant>
        <vt:lpstr>已用的字体</vt:lpstr>
      </vt:variant>
      <vt:variant>
        <vt:i4>25</vt:i4>
      </vt:variant>
      <vt:variant>
        <vt:lpstr>主题</vt:lpstr>
      </vt:variant>
      <vt:variant>
        <vt:i4>3</vt:i4>
      </vt:variant>
      <vt:variant>
        <vt:lpstr>幻灯片标题</vt:lpstr>
      </vt:variant>
      <vt:variant>
        <vt:i4>46</vt:i4>
      </vt:variant>
    </vt:vector>
  </HeadingPairs>
  <TitlesOfParts>
    <vt:vector size="74" baseType="lpstr">
      <vt:lpstr>Arial</vt:lpstr>
      <vt:lpstr>宋体</vt:lpstr>
      <vt:lpstr>Wingdings</vt:lpstr>
      <vt:lpstr>Abadi</vt:lpstr>
      <vt:lpstr>苹方-简</vt:lpstr>
      <vt:lpstr>IBM Plex Mono SemiBold</vt:lpstr>
      <vt:lpstr>微软雅黑</vt:lpstr>
      <vt:lpstr>汉仪旗黑</vt:lpstr>
      <vt:lpstr>汉仪乐喵体W</vt:lpstr>
      <vt:lpstr>幼圆</vt:lpstr>
      <vt:lpstr>华文宋体</vt:lpstr>
      <vt:lpstr>SF Pro</vt:lpstr>
      <vt:lpstr>Arial</vt:lpstr>
      <vt:lpstr>IBM Plex Mono Text</vt:lpstr>
      <vt:lpstr>幼圆</vt:lpstr>
      <vt:lpstr>宋体</vt:lpstr>
      <vt:lpstr>Arial Unicode MS</vt:lpstr>
      <vt:lpstr>Calibri</vt:lpstr>
      <vt:lpstr>Helvetica Neue</vt:lpstr>
      <vt:lpstr>等线</vt:lpstr>
      <vt:lpstr>汉仪中等线KW</vt:lpstr>
      <vt:lpstr>汉仪书宋二KW</vt:lpstr>
      <vt:lpstr>Calibri Light</vt:lpstr>
      <vt:lpstr>Segoe UI</vt:lpstr>
      <vt:lpstr>Wingdings</vt:lpstr>
      <vt:lpstr>Custom Design</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Oscar</cp:lastModifiedBy>
  <cp:revision>213</cp:revision>
  <dcterms:created xsi:type="dcterms:W3CDTF">2024-10-12T15:58:44Z</dcterms:created>
  <dcterms:modified xsi:type="dcterms:W3CDTF">2024-10-12T15:58:44Z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EBCD078B52EE5ABF9C990A67527A3FD4_42</vt:lpwstr>
  </property>
  <property fmtid="{D5CDD505-2E9C-101B-9397-08002B2CF9AE}" pid="4" name="KSOProductBuildVer">
    <vt:lpwstr>2052-6.9.0.8865</vt:lpwstr>
  </property>
</Properties>
</file>